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FA7CA-971D-4C25-BA21-AEA1594C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83B02-2BDA-41CD-928D-F73038A3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9BB2C-6FBF-464A-9188-D6FFE071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45890-BE59-4506-AB50-F2F4E5789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C7862-5ADB-475F-8B66-A8090F5F2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D2B1F-82E6-4B4C-B268-83E07D80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91441-C640-4B9E-8287-72D7744C2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F4CA4-F2CD-422F-9598-60BB6503D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3157C-B8EC-4CD6-819B-BF5B5DD91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363BE-AB59-4B66-9BAF-959E2640F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BCA3F-92DA-4B77-8C04-F1841FEB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46156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设计师群体特征分析报告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设计师群体概述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设计师群体特征分析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设计师群体能力素质分析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设计师群体职业发展分析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设计师群体面临的挑战与机遇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本报告旨在分析设计师群体的特征，包括其职业背景、技能、工作习惯、价值观等方面，以便更好地了解这一群体，并为相关企业和组织提供有针对性的建议。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随着互联网和创意产业的快速发展，设计师群体在社会经济中的地位日益重要。他们不仅塑造了我们的视觉环境，还推动了创新和文化的发展。因此，对设计师群体的深入了解对于企业和组织来说具有重要意义。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本报告涵盖了平面设计师、UI设计师、UX设计师、工业设计师等多种类型的设计师。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分析维度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报告从职业背景、技能、工作习惯、价值观等多个维度对设计师群体进行分析。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报告基于大量的调查问卷、访谈、公开数据等多种数据来源进行分析和整理。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设计师群体概述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44" r="179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设计师是指从事各类设计工作的专业人员，他们运用创意、技能和专业知识，将美学、功能性和用户需求融合在一起，创造出独特的设计作品。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根据设计领域的不同，设计师可分为平面设计师、UI设计师、工业设计师、室内设计师、服装设计师等多种类型。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设计师定义及分类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随着设计行业的不断发展，设计师群体规模逐渐壮大，成为现代社会中不可或缺的职业群体之一。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设计师群体结构呈现多样化特点，包括不同年龄、性别、教育背景、工作经验的设计师，他们各自具有独特的专业技能和创意风格。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设计师群体规模与结构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545" b="854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设计师需要具备强烈的创意意识，不断追求新颖、独特的设计理念和表达方式。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迭代性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设计师需要具备扎实的专业知识和技能，包括设计理论、软件工具、行业规范等方面的知识。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设计师需要与客户、团队成员等多方进行有效沟通，确保设计方案能够准确传达并实现预期效果。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设计师需要不断修改和完善设计方案，以适应市场需求和用户需求的变化。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设计师职业特点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设计师群体特征分析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设计师群体整体呈现年轻化趋势，以25-35岁年龄段为主。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中坚力量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35-45岁年龄段设计师占比较大，是行业中的中坚力量。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资深设计师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45岁以上年龄段设计师占比相对较少，但多为资深设计师或设计领域专家。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年龄分布特征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25" r="19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设计师群体中男女比例相对均衡，女性设计师占比略高于男性。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男女比例均衡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随着设计行业的不断发展和女性地位的提高，性别差异在逐渐缩小。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性别差异逐渐缩小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性别比例特征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设计师群体普遍具有较高的学历背景，以本科和硕士学历为主。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高学历为主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艺术类专业如平面设计、工业设计、建筑设计等在设计师群体中占比较大。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艺术类专业占比较大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随着设计领域的不断拓展和融合，具有跨学科背景的设计师逐渐增多。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跨学科背景增多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教育背景特征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工作经验丰富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设计师群体普遍具有较丰富的工作经验，以3-10年工作经验为主。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项目经验丰富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设计师在工作中积累了丰富的项目经验，能够应对各种复杂的设计需求。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持续学习和成长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设计师在工作中注重持续学习和成长，不断提升自己的设计水平和综合素质。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工作经验特征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设计师群体能力素质分析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https://d.book118.com/187046156004006043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2024-09-16T14:50:14.740</cp:lastPrinted>
  <dcterms:created xsi:type="dcterms:W3CDTF">2024-09-16T06:50:14Z</dcterms:created>
  <dcterms:modified xsi:type="dcterms:W3CDTF">2024-09-16T06:50:16Z</dcterms:modified>
</cp:coreProperties>
</file>