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36A08-228C-46F3-82D7-76C9D1D52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5188E-22A0-4C42-AC32-B07A36F90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914A4-2339-497A-96BA-48187C4F5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44F40-2061-48A7-A238-6C4FCA968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B9FD55-D903-4B74-BF7A-017B7B75E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15CE92-738E-44AA-9C40-10614CCC0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25560B-0C37-4473-841E-57836AD7D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8BAEF-BB69-41C1-8321-580F25A48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82166-3DE8-4CB5-8B02-72E93DCF2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85668-CBAA-4095-8C0D-BB11886E3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0A1B8-5F7F-4336-8F53-2CFB4AA84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46200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大数据决策支持与商业分析的数据采集与处理策略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大数据决策支持应用案例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商业分析中的数据可视化策略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随着互联网、物联网、人工智能等技术的快速发展，大数据已经成为数字化时代的重要特征。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商业分析价值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企业和组织面临着日益复杂的商业环境和竞争压力，需要更加准确、及时的决策支持。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大数据蕴含着丰富的商业价值和洞察力，通过商业分析可以挖掘出潜在的市场机会和业务增长点。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大数据可以提供全面、准确的数据支持，帮助企业和组织做出更加科学、合理的决策。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通过分析历史数据和实时数据，可以预测市场趋势和消费者行为，为产品开发和营销策略提供指导。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通过大数据分析，可以深入了解客户需求和偏好，提供更加个性化的产品和服务，提高客户满意度和忠诚度。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大数据可以帮助企业和组织发现业务流程中的瓶颈和问题，提出优化和改进建议，提高运营效率和质量。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业务流程优化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大数据在决策支持与商业分析中的应用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包括企业内部的业务数据、用户行为数据、日志数据等。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外部数据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包括公开数据集、第三方数据提供商、社交媒体数据等。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包括结构化数据（如数据库中的表）、半结构化数据（如XML、JSON等）和非结构化数据（如文本、图像、音频等）。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内部数据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通过自动化程序从网站上抓取数据，适用于大规模数据采集。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网络爬虫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通过调用第三方提供的API接口获取数据，适用于实时或定期的数据采集。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API接口调用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通过与其他企业或机构进行数据交换或共享获取所需数据。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数据交换与共享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包括开源工具和商业工具，如Scrapy、BeautifulSoup、Selenium等。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数据采集工具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458" r="11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数据压缩与存储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数据质量与预处理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去除重复、无效或异常数据，保证数据的准确性和一致性。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为数据添加标签或注释，以便后续分析和挖掘。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将数据转换为适合分析的格式或结构，如将非结构化数据转换为结构化数据。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采用合适的数据压缩和存储技术，以降低存储成本和提高处理效率。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去除重复、无效、异常和错误数据，保证数据质量和准确性。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将不同来源、格式的数据进行整合，形成统一的数据视图。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对数据进行规范化处理，消除量纲影响，提高数据分析的准确性。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数据离散化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将连续型数据转换为离散型数据，便于进行分类和聚类分析。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数据变换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通过数学变换或映射方法，将数据转换为更适合分析的形式。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数据规约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降低数据维度和复杂性，提取关键特征，减少计算量和存储成本。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数据变换与规约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9058" b="90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采用分布式文件系统或数据库，实现大规模数据的可靠存储和高效访问。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数据生命周期管理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建立数据备份机制，确保数据安全性和可恢复性。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加强数据访问控制和加密处理，保护用户隐私和商业秘密。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制定数据保留和销毁策略，优化存储资源利用，降低运营成本。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https://d.book118.com/187046200110006041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2024-09-14T08:23:20.135</cp:lastPrinted>
  <dcterms:created xsi:type="dcterms:W3CDTF">2024-09-14T00:23:20Z</dcterms:created>
  <dcterms:modified xsi:type="dcterms:W3CDTF">2024-09-14T00:23:22Z</dcterms:modified>
</cp:coreProperties>
</file>