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8F73F-5A4E-4CBC-B523-2D289ED2B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3C20B-1409-47E3-8F43-C22208C2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7F681-1792-4E47-9C7D-1E39B4CB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9ED1C-D470-4639-8881-0E006D5E8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9221F-CB4D-4F37-981A-A43E8767B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4FEF1-8EEE-4FBA-8F65-69294256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7D99C-F19D-44E8-A21C-FCBBB228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CB798-0D93-4C78-A6C6-E20D75B65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3B7AD-2D89-4AA6-A66E-7E055C51C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A66E2-D787-4C1B-83D1-8BB482CE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F27BD-DF1B-45F5-A1ED-71352BC7F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51132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2023年口腔科医生思想工作总结报告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今年共接诊了1200名患者，较去年增长了20%。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接诊的患者病情多样，包括牙周病、龋齿、牙齿矫正等，其中牙周病患者比例最高。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通过科学合理的治疗方案，大部分患者的病情得到了有效控制和改善。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共完成了300台口腔手术，其中复杂手术占30%。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所有手术均顺利完成，术后恢复良好，无并发症发生。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在手术过程中尝试了新的技术手段，提高了手术效率和安全性。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手术技术创新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发表了5篇学术论文，其中3篇被国际期刊收录。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参与了5项临床研究项目，其中3项已取得初步成果。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参加了3次国际学术交流会议，与同行分享了研究成果和经验。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临床研究进展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参加了10次专业培训课程，提高了专业技能和知识水平。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到国内知名口腔医院进修学习，吸收新知识、新技术。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组织了5次学术讲座，邀请专家为同事们分享口腔医学最新进展。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学术讲座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290916" y="2839646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687823" y="3272081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医德医风是医生的职业道德，是医疗质量的重要保障。在2023年的工作中，我始终坚持“以患者为中心”的服务理念，不断提高自己的医德医风水平。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我始终保持谦虚、谨慎、务实的工作态度，不断反思自己的不足之处，积极改进自己的工作方法和技能，力求为患者提供更加优质的医疗服务。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在日常工作中，我注重与患者的沟通和交流，关心患者的病情和需求，积极提供个性化的诊疗方案，努力让患者满意。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我积极参与医院组织的医德医风培训，认真学习相关法律法规和规章制度，严格遵守医疗规范和操作规程，确保医疗质量和安全。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81109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1109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团队协作是医疗工作的重要保障，也是个人成长的重要途径。在2023年的工作中，我注重与同事之间的沟通和协作。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393871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我积极参与口腔科团队的工作，与同事们共同完成口腔疾病的诊断和治疗任务。在遇到困难和问题时，我主动与同事交流、探讨，共同解决问题。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168567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我尊重同事的意见和建议，虚心向他们学习，不断吸取新的知识和技能。同时，我也乐于分享自己的经验和心得，帮助同事们提高自己的工作能力。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931875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通过团队协作，我不仅提高了自己的工作能力，也增强了与同事之间的凝聚力和信任感，为患者提供更加全面、专业的医疗服务奠定了基础。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患者服务是医疗工作的核心，也是衡量医疗质量的重要标准。在2023年的工作中，我始终坚持“以患者为中心”的服务理念。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我关注患者的病情和需求，积极倾听他们的意见和诉求，尽力为他们提供舒适、安全、有效的诊疗服务。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我注重与患者的沟通和交流，用通俗易懂的语言解释病情和治疗方案，让他们充分了解自己的病情和治疗情况。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我努力为患者创造一个温馨、舒适的诊疗环境，让他们在接受治疗的同时感受到关爱和温暖。同时，我也注重患者的隐私保护，尊重他们的个人尊严和权利。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通过践行患者服务理念，我不仅赢得了患者的信任和满意，也提高了自己的服务意识和能力，为医疗事业的发展做出了贡献。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患者服务理念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https://d.book118.com/187051132102006051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2024-09-24T14:19:59.491</cp:lastPrinted>
  <dcterms:created xsi:type="dcterms:W3CDTF">2024-09-24T06:19:59Z</dcterms:created>
  <dcterms:modified xsi:type="dcterms:W3CDTF">2024-09-24T06:20:01Z</dcterms:modified>
</cp:coreProperties>
</file>