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273E61E-E636-4603-B325-DF53D5989B2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2DD61-4F3F-4940-836E-E5CC3D9C8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59B26-AE9E-45F0-9796-7488FA279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2A916-DF9F-4D0E-9245-C2E5DFA5B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0D7022-EC0A-443D-8FAE-B4B184381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54707B-8B69-45F7-9689-CE56EF31C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3D2C69-C6E8-45AF-8A58-030D1A109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6BD0D8-3C85-48D2-BDBE-7941F0535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E6D96E-BDEE-4814-8CA3-AE52A6DE5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93449D-2D3E-4561-8684-DD979C896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D56A67-9C3F-49FA-8B35-A931F609C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A4EA9-6364-4CC3-83B1-C2DC97F19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01000"/>
            <a:ext cx="9798840" cy="590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5FC6974-377E-4428-A8A2-8EB72A383F0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524080B-9607-4553-A5E1-A89E1BCACEF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05202112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打印技术在消费品行业的市场分析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打印技术在消费品行业的市场需求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打印技术在消费品行业的市场案例分析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打印技术在消费品行业的市场前景预测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打印技术在消费品行业的市场竞争分析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0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打印技术概述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打印技术是一种通过数字模型制造实体物体的技术，也被称为增材制造或快速原型技术。 这种技术可以应用于各个领域，包括医疗、航空航天、汽车等消费品行业。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制作数字模型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建模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将模型切分成薄层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切片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逐层堆积材料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个性化定制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满足个性需求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提高用户满意度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节约材料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减少浪费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环保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复杂结构制造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实现不可能完成的设计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创造更多可能性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减少生产周期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制造假肢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制造汽车零件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汽车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制造飞机零部件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航空航天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随着技术的不断进步，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打印技术在消费品行业的应用将会更加广泛。未来，人们或许可以通过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打印技术定制出具有个性化特色的产品，推动消费品行业的创新与发展。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打印技术在消费品行业的市场需求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消费品行业市场概述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消费品行业是一个庞大的市场，涵盖了食品、服装、日用品等各个方面。消费者对产品的个性化需求逐渐增加，这为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打印技术在消费品行业的应用提供了机会。随着科技的发展，创新的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打印技术能够满足消费者对个性化定制的需求，为消费品行业带来新的发展方式。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消费品行业的市场趋势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消费者开始更加关注产品的环保性能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环保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消费者倾向于选择智能化的产品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智能化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需求个性化的消费趋势逐渐增强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定制化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打印技术在消费品行业的机遇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打印技术能够满足消费者对个性化定制的需求，带来更多的创新可能性。消费品行业需要快速响应市场需求，而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打印技术可以提供更灵活的生产方式，为行业发展带来机遇。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打印技术在消费品行业的挑战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需要选择适合消费品制造的材料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材料选择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成本是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打印技术在消费品行业应用的一个挑战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成本控制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打印技术相比传统生产方式速度较慢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制造速度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劣势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材料选择困难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成本较高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制造速度慢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打印技术的优势与劣势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满足个性化定制需求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创新可能性大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灵活生产方式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打印技术与消费品行业发展趋势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随着消费者需求的不断变化，消费品行业正逐渐向个性化、智能化发展。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打印技术因其灵活、创新的特点，能够促使消费品行业更好地满足市场需求，助力行业发展。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消费品行业对于</a:t>
            </a: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打印技术的期待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消费品行业希望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打印技术能够满足个性化产品定制的需求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个性化定制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行业期待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打印技术能够提供更快速的生产方式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快速生产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消费品行业希望通过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打印技术降低制造成本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降低成本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打印技术在消费品行业的市场案例分析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食品行业案例分析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打印技术在食品行业的应用越来越广泛，如巧克力打印、糖果打印等。利用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打印技术可以实现食品的个性化定制，也提升了食品的创意性。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服装行业案例分析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通过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打印技术制造符合个人脚型的鞋底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定制鞋底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打印技术制作独特的时装设计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打印时装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化妆品包装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打印技术制造独特的化妆品包装设计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满足消费者的个性化需求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日用品行业案例分析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家居用品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打印技术定制个性化的家居用品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提高产品的品质和创新性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其他消费品行业案例分析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利用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打印技术制作更多样化的玩具产品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玩具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定制独特的珠宝设计，满足不同消费者需求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珠宝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提供个性化的文具设计选项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文具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https://d.book118.com/187052021120006054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思源宋体 CN Heavy</vt:lpstr>
      <vt:lpstr>DejaVu Sans</vt:lpstr>
      <vt:lpstr>Office Theme</vt:lpstr>
      <vt:lpstr>3D打印技术在消费品行业的市场分析</vt:lpstr>
      <vt:lpstr>目录</vt:lpstr>
      <vt:lpstr>第1章 3D打印技术简介</vt:lpstr>
      <vt:lpstr> </vt:lpstr>
      <vt:lpstr>3D打印技术原理</vt:lpstr>
      <vt:lpstr>3D打印技术优势</vt:lpstr>
      <vt:lpstr>3D打印技术应用领域</vt:lpstr>
      <vt:lpstr>3D打印技术的未来发展</vt:lpstr>
      <vt:lpstr>第2章 3D打印技术在消费品行业的市场需求</vt:lpstr>
      <vt:lpstr>消费品行业市场概述</vt:lpstr>
      <vt:lpstr>消费品行业的市场趋势</vt:lpstr>
      <vt:lpstr> </vt:lpstr>
      <vt:lpstr>3D打印技术在消费品行业的挑战</vt:lpstr>
      <vt:lpstr>3D打印技术的优势与劣势</vt:lpstr>
      <vt:lpstr> </vt:lpstr>
      <vt:lpstr>消费品行业对于3D打印技术的期待</vt:lpstr>
      <vt:lpstr>第3章 3D打印技术在消费品行业的市场案例分析</vt:lpstr>
      <vt:lpstr> </vt:lpstr>
      <vt:lpstr>服装行业案例分析</vt:lpstr>
      <vt:lpstr>日用品行业案例分析</vt:lpstr>
      <vt:lpstr>其他消费品行业案例分析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2024-09-28T23:22:47.125</cp:lastPrinted>
  <dcterms:created xsi:type="dcterms:W3CDTF">2024-09-28T15:22:47Z</dcterms:created>
  <dcterms:modified xsi:type="dcterms:W3CDTF">2024-09-28T15:22:49Z</dcterms:modified>
</cp:coreProperties>
</file>