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E93F6-23B9-4C94-BA49-755C9AEA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1C7E1-7F8F-44A8-A5D0-E399BD42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150DC-0449-46F9-AE1A-7827B6E5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C9E72-4BFA-4171-AF66-57B48DE0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F9A87-7074-4713-8C7B-60639A5E5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EA522-AAF0-4993-A8C6-C37BA4B21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AD920-0AB7-46DA-B20F-93B341DE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EE2B8-B9A5-40ED-B3C1-26AC9EC6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9D6B0-DDBF-448A-A5AD-58BB6745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EF1C7-7630-4D93-9E03-0B782AFA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B9666-9F48-474E-9AA0-CEF5BE311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521360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用“五入”法求商课件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“五入”法的计算步骤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“五入”法是一种常用的求商方法，也称为“进一法”。它的基本思想是在除法运算中，当被除数的最高位商大于等于5时，将商进位到高位。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“五入”法的应用场景主要是在除法运算中，当被除数的最高位商大于等于5时，为了确保结果的准确性，需要将商进位到高位。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“五入”法的重要性在于它能够确保求商的准确性，避免因为舍入误差而导致的计算错误。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931" r="11931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“五入”法的定义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在日常生活和工作中，我们经常需要进行除法运算，特别是在涉及到单位换算、计算材料用量、制作物品等方面。在这些场景中，如果被除数的最高位商大于等于5，就需要使用“五入”法来确保结果的准确性。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例如，如果我们需要计算制作一个蛋糕需要多少面粉，如果每杯面粉可以制作两个蛋糕，那么我们可以用“五入”法来计算需要多少杯面粉。如果需要的蛋糕数量是17个，那么我们需要4杯面粉（因为$frac{17}{2} = 8.5$，向上取整为9，即3杯不够，需要4杯）。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“五入”法的应用场景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在数学运算中，求商的准确性是非常重要的。如果使用常规的舍入法，当被除数的最高位商大于等于5时，可能会因为舍入误差而导致结果不准确。而“五入”法则能够避免这种情况的发生，确保求商的准确性。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五入”法的另一个重要性在于它能够培养我们的严谨思维和精确度意识。在日常生活和工作中，我们需要处理大量的数据和信息，如果数据的准确性得不到保证，那么我们的决策和判断就可能受到影响。因此，“五入”法不仅仅是一种数学运算方法，更是一种严谨的态度和思维方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“五入”法的重要性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“五入”法是一种常用的求商方法，其基本思想是将除数“五入”到最接近的十位数，然后进行除法运算。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“五入”法的优点在于能够简化除法运算，提高计算效率。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“五入”法适用于除数较大或被除数较小的情况，尤其在商业计算中应用广泛。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推导过程：首先将被除数和除数都乘以10，使得除数变为整数。然后进行正常的除法运算。最后再将结果除以10，得到原被除数除以原除数的商。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例如，计算123÷45时，先将被除数和除数都乘以10，得到1230÷450。然后进行正常的除法运算，得到商为2，余数为30。最后再将结果除以10，得到原被除数除以原除数的商为2.46。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原理推导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原理应用实例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应用实例1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计算123÷45，使用“五入”法，将被除数和除数都乘以10，得到1230÷450，进行除法运算得到商为2，余数为30，再将结果除以10，得到原被除数除以原除数的商为2.46。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应用实例2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计算789÷56，使用“五入”法，将被除数和除数都乘以10，得到7890÷560，进行除法运算得到商为14，余数为30，再将结果除以10，得到原被除数除以原除数的商为14.29。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“五入”法的计算步骤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https://d.book118.com/187052136032006051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2024-09-24T02:58:30.021</cp:lastPrinted>
  <dcterms:created xsi:type="dcterms:W3CDTF">2024-09-23T18:58:30Z</dcterms:created>
  <dcterms:modified xsi:type="dcterms:W3CDTF">2024-09-23T18:58:32Z</dcterms:modified>
</cp:coreProperties>
</file>