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369.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64FC6E-C44D-4193-BD0F-6276119C4D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C5D95E-781A-40D8-9006-F94EB789D5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240E25-29C8-48D6-AB59-A3A5D05F33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9949CA-B3B6-46A9-9226-8E87DF584F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36CF5B-6240-4015-883C-8510A7362C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DC769A-3783-40A5-AFD5-44CA4B1D4B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547EF7-07A4-4385-B9F4-D93FC46381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D2B8E4-8A95-438C-A46B-8DA7F568D1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EC2E51-393A-4B55-87C4-CD51EE3CC8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B76AAD-3274-4C5F-BCE8-560FF34EDE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6A97EE-0B0C-4FAD-AE15-D8190FCAF4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252.xml" /><Relationship Id="rId4"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1.xml" /><Relationship Id="rId11" Type="http://schemas.openxmlformats.org/officeDocument/2006/relationships/tags" Target="../tags/tag262.xml" /><Relationship Id="rId12" Type="http://schemas.openxmlformats.org/officeDocument/2006/relationships/tags" Target="../tags/tag263.xml" /><Relationship Id="rId13" Type="http://schemas.openxmlformats.org/officeDocument/2006/relationships/tags" Target="../tags/tag264.xml" /><Relationship Id="rId14" Type="http://schemas.openxmlformats.org/officeDocument/2006/relationships/tags" Target="../tags/tag265.xml" /><Relationship Id="rId15" Type="http://schemas.openxmlformats.org/officeDocument/2006/relationships/tags" Target="../tags/tag266.xml" /><Relationship Id="rId16" Type="http://schemas.openxmlformats.org/officeDocument/2006/relationships/tags" Target="../tags/tag267.xml" /><Relationship Id="rId17" Type="http://schemas.openxmlformats.org/officeDocument/2006/relationships/tags" Target="../tags/tag268.xml" /><Relationship Id="rId18" Type="http://schemas.openxmlformats.org/officeDocument/2006/relationships/tags" Target="../tags/tag269.xml" /><Relationship Id="rId19" Type="http://schemas.openxmlformats.org/officeDocument/2006/relationships/tags" Target="../tags/tag270.xml" /><Relationship Id="rId2" Type="http://schemas.openxmlformats.org/officeDocument/2006/relationships/notesSlide" Target="../notesSlides/notesSlide2.xml" /><Relationship Id="rId20" Type="http://schemas.openxmlformats.org/officeDocument/2006/relationships/tags" Target="../tags/tag271.xml" /><Relationship Id="rId21" Type="http://schemas.openxmlformats.org/officeDocument/2006/relationships/tags" Target="../tags/tag272.xml" /><Relationship Id="rId22" Type="http://schemas.openxmlformats.org/officeDocument/2006/relationships/tags" Target="../tags/tag273.xml" /><Relationship Id="rId23" Type="http://schemas.openxmlformats.org/officeDocument/2006/relationships/tags" Target="../tags/tag274.xml" /><Relationship Id="rId24" Type="http://schemas.openxmlformats.org/officeDocument/2006/relationships/tags" Target="../tags/tag275.xml" /><Relationship Id="rId25" Type="http://schemas.openxmlformats.org/officeDocument/2006/relationships/tags" Target="../tags/tag276.xml" /><Relationship Id="rId26" Type="http://schemas.openxmlformats.org/officeDocument/2006/relationships/tags" Target="../tags/tag277.xml" /><Relationship Id="rId27" Type="http://schemas.openxmlformats.org/officeDocument/2006/relationships/tags" Target="../tags/tag278.xml" /><Relationship Id="rId28" Type="http://schemas.openxmlformats.org/officeDocument/2006/relationships/tags" Target="../tags/tag279.xml" /><Relationship Id="rId29" Type="http://schemas.openxmlformats.org/officeDocument/2006/relationships/tags" Target="../tags/tag280.xml" /><Relationship Id="rId3" Type="http://schemas.openxmlformats.org/officeDocument/2006/relationships/tags" Target="../tags/tag254.xml" /><Relationship Id="rId30" Type="http://schemas.openxmlformats.org/officeDocument/2006/relationships/tags" Target="../tags/tag281.xml" /><Relationship Id="rId31" Type="http://schemas.openxmlformats.org/officeDocument/2006/relationships/tags" Target="../tags/tag282.xml" /><Relationship Id="rId32" Type="http://schemas.openxmlformats.org/officeDocument/2006/relationships/tags" Target="../tags/tag283.xml" /><Relationship Id="rId33" Type="http://schemas.openxmlformats.org/officeDocument/2006/relationships/tags" Target="../tags/tag284.xml" /><Relationship Id="rId34" Type="http://schemas.openxmlformats.org/officeDocument/2006/relationships/tags" Target="../tags/tag285.xml" /><Relationship Id="rId4" Type="http://schemas.openxmlformats.org/officeDocument/2006/relationships/tags" Target="../tags/tag255.xml" /><Relationship Id="rId5" Type="http://schemas.openxmlformats.org/officeDocument/2006/relationships/tags" Target="../tags/tag256.xml" /><Relationship Id="rId6" Type="http://schemas.openxmlformats.org/officeDocument/2006/relationships/tags" Target="../tags/tag257.xml" /><Relationship Id="rId7" Type="http://schemas.openxmlformats.org/officeDocument/2006/relationships/tags" Target="../tags/tag258.xml" /><Relationship Id="rId8" Type="http://schemas.openxmlformats.org/officeDocument/2006/relationships/tags" Target="../tags/tag259.xml" /><Relationship Id="rId9" Type="http://schemas.openxmlformats.org/officeDocument/2006/relationships/tags" Target="../tags/tag26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93.xml" /><Relationship Id="rId11" Type="http://schemas.openxmlformats.org/officeDocument/2006/relationships/tags" Target="../tags/tag294.xml" /><Relationship Id="rId12" Type="http://schemas.openxmlformats.org/officeDocument/2006/relationships/tags" Target="../tags/tag295.xml" /><Relationship Id="rId13" Type="http://schemas.openxmlformats.org/officeDocument/2006/relationships/tags" Target="../tags/tag296.xml" /><Relationship Id="rId14" Type="http://schemas.openxmlformats.org/officeDocument/2006/relationships/tags" Target="../tags/tag297.xml" /><Relationship Id="rId15" Type="http://schemas.openxmlformats.org/officeDocument/2006/relationships/tags" Target="../tags/tag298.xml" /><Relationship Id="rId16" Type="http://schemas.openxmlformats.org/officeDocument/2006/relationships/tags" Target="../tags/tag299.xml" /><Relationship Id="rId17" Type="http://schemas.openxmlformats.org/officeDocument/2006/relationships/tags" Target="../tags/tag300.xml" /><Relationship Id="rId18" Type="http://schemas.openxmlformats.org/officeDocument/2006/relationships/tags" Target="../tags/tag301.xml" /><Relationship Id="rId19" Type="http://schemas.openxmlformats.org/officeDocument/2006/relationships/tags" Target="../tags/tag302.xml" /><Relationship Id="rId2" Type="http://schemas.openxmlformats.org/officeDocument/2006/relationships/notesSlide" Target="../notesSlides/notesSlide3.xml" /><Relationship Id="rId20" Type="http://schemas.openxmlformats.org/officeDocument/2006/relationships/tags" Target="../tags/tag303.xml" /><Relationship Id="rId21" Type="http://schemas.openxmlformats.org/officeDocument/2006/relationships/tags" Target="../tags/tag304.xml" /><Relationship Id="rId22" Type="http://schemas.openxmlformats.org/officeDocument/2006/relationships/tags" Target="../tags/tag305.xml" /><Relationship Id="rId23" Type="http://schemas.openxmlformats.org/officeDocument/2006/relationships/tags" Target="../tags/tag306.xml" /><Relationship Id="rId24" Type="http://schemas.openxmlformats.org/officeDocument/2006/relationships/tags" Target="../tags/tag307.xml" /><Relationship Id="rId3" Type="http://schemas.openxmlformats.org/officeDocument/2006/relationships/tags" Target="../tags/tag286.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tags" Target="../tags/tag289.xml" /><Relationship Id="rId7" Type="http://schemas.openxmlformats.org/officeDocument/2006/relationships/tags" Target="../tags/tag290.xml" /><Relationship Id="rId8" Type="http://schemas.openxmlformats.org/officeDocument/2006/relationships/tags" Target="../tags/tag291.xml" /><Relationship Id="rId9" Type="http://schemas.openxmlformats.org/officeDocument/2006/relationships/tags" Target="../tags/tag29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4.xml" /><Relationship Id="rId3" Type="http://schemas.openxmlformats.org/officeDocument/2006/relationships/tags" Target="../tags/tag308.xml" /><Relationship Id="rId4" Type="http://schemas.openxmlformats.org/officeDocument/2006/relationships/tags" Target="../tags/tag309.xml" /><Relationship Id="rId5" Type="http://schemas.openxmlformats.org/officeDocument/2006/relationships/tags" Target="../tags/tag31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16.xml" /><Relationship Id="rId2" Type="http://schemas.openxmlformats.org/officeDocument/2006/relationships/notesSlide" Target="../notesSlides/notesSlide5.xml" /><Relationship Id="rId3" Type="http://schemas.openxmlformats.org/officeDocument/2006/relationships/tags" Target="../tags/tag311.xml" /><Relationship Id="rId4" Type="http://schemas.openxmlformats.org/officeDocument/2006/relationships/tags" Target="../tags/tag312.xml" /><Relationship Id="rId5" Type="http://schemas.openxmlformats.org/officeDocument/2006/relationships/tags" Target="../tags/tag313.xml" /><Relationship Id="rId6" Type="http://schemas.openxmlformats.org/officeDocument/2006/relationships/tags" Target="../tags/tag314.xml" /><Relationship Id="rId7" Type="http://schemas.openxmlformats.org/officeDocument/2006/relationships/image" Target="../media/image3.png" /><Relationship Id="rId8" Type="http://schemas.openxmlformats.org/officeDocument/2006/relationships/image" Target="../media/image4.svg" /><Relationship Id="rId9" Type="http://schemas.openxmlformats.org/officeDocument/2006/relationships/tags" Target="../tags/tag3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6.xml" /><Relationship Id="rId3" Type="http://schemas.openxmlformats.org/officeDocument/2006/relationships/tags" Target="../tags/tag317.xml" /><Relationship Id="rId4" Type="http://schemas.openxmlformats.org/officeDocument/2006/relationships/tags" Target="../tags/tag318.xml" /><Relationship Id="rId5" Type="http://schemas.openxmlformats.org/officeDocument/2006/relationships/tags" Target="../tags/tag3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5.xml" /><Relationship Id="rId2" Type="http://schemas.openxmlformats.org/officeDocument/2006/relationships/notesSlide" Target="../notesSlides/notesSlide7.xml" /><Relationship Id="rId3" Type="http://schemas.openxmlformats.org/officeDocument/2006/relationships/tags" Target="../tags/tag320.xml" /><Relationship Id="rId4" Type="http://schemas.openxmlformats.org/officeDocument/2006/relationships/tags" Target="../tags/tag321.xml" /><Relationship Id="rId5" Type="http://schemas.openxmlformats.org/officeDocument/2006/relationships/tags" Target="../tags/tag322.xml" /><Relationship Id="rId6" Type="http://schemas.openxmlformats.org/officeDocument/2006/relationships/tags" Target="../tags/tag323.xml" /><Relationship Id="rId7" Type="http://schemas.openxmlformats.org/officeDocument/2006/relationships/image" Target="../media/image3.png" /><Relationship Id="rId8" Type="http://schemas.openxmlformats.org/officeDocument/2006/relationships/image" Target="../media/image4.svg" /><Relationship Id="rId9" Type="http://schemas.openxmlformats.org/officeDocument/2006/relationships/tags" Target="../tags/tag32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8.xml" /><Relationship Id="rId3" Type="http://schemas.openxmlformats.org/officeDocument/2006/relationships/tags" Target="../tags/tag326.xml" /><Relationship Id="rId4" Type="http://schemas.openxmlformats.org/officeDocument/2006/relationships/tags" Target="../tags/tag327.xml" /><Relationship Id="rId5" Type="http://schemas.openxmlformats.org/officeDocument/2006/relationships/tags" Target="../tags/tag32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34.xml" /><Relationship Id="rId2" Type="http://schemas.openxmlformats.org/officeDocument/2006/relationships/notesSlide" Target="../notesSlides/notesSlide9.xml" /><Relationship Id="rId3" Type="http://schemas.openxmlformats.org/officeDocument/2006/relationships/tags" Target="../tags/tag329.xml" /><Relationship Id="rId4" Type="http://schemas.openxmlformats.org/officeDocument/2006/relationships/tags" Target="../tags/tag330.xml" /><Relationship Id="rId5" Type="http://schemas.openxmlformats.org/officeDocument/2006/relationships/tags" Target="../tags/tag331.xml" /><Relationship Id="rId6" Type="http://schemas.openxmlformats.org/officeDocument/2006/relationships/tags" Target="../tags/tag332.xml" /><Relationship Id="rId7" Type="http://schemas.openxmlformats.org/officeDocument/2006/relationships/image" Target="../media/image3.png" /><Relationship Id="rId8" Type="http://schemas.openxmlformats.org/officeDocument/2006/relationships/image" Target="../media/image4.svg" /><Relationship Id="rId9" Type="http://schemas.openxmlformats.org/officeDocument/2006/relationships/tags" Target="../tags/tag33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0.xml" /><Relationship Id="rId3" Type="http://schemas.openxmlformats.org/officeDocument/2006/relationships/tags" Target="../tags/tag335.xml" /><Relationship Id="rId4" Type="http://schemas.openxmlformats.org/officeDocument/2006/relationships/tags" Target="../tags/tag336.xml" /><Relationship Id="rId5" Type="http://schemas.openxmlformats.org/officeDocument/2006/relationships/tags" Target="../tags/tag33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43.xml" /><Relationship Id="rId2" Type="http://schemas.openxmlformats.org/officeDocument/2006/relationships/notesSlide" Target="../notesSlides/notesSlide11.xml" /><Relationship Id="rId3" Type="http://schemas.openxmlformats.org/officeDocument/2006/relationships/tags" Target="../tags/tag338.xml" /><Relationship Id="rId4" Type="http://schemas.openxmlformats.org/officeDocument/2006/relationships/tags" Target="../tags/tag339.xml" /><Relationship Id="rId5" Type="http://schemas.openxmlformats.org/officeDocument/2006/relationships/tags" Target="../tags/tag340.xml" /><Relationship Id="rId6" Type="http://schemas.openxmlformats.org/officeDocument/2006/relationships/tags" Target="../tags/tag341.xml" /><Relationship Id="rId7" Type="http://schemas.openxmlformats.org/officeDocument/2006/relationships/image" Target="../media/image3.png" /><Relationship Id="rId8" Type="http://schemas.openxmlformats.org/officeDocument/2006/relationships/image" Target="../media/image4.svg" /><Relationship Id="rId9" Type="http://schemas.openxmlformats.org/officeDocument/2006/relationships/tags" Target="../tags/tag34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51.xml" /><Relationship Id="rId11" Type="http://schemas.openxmlformats.org/officeDocument/2006/relationships/tags" Target="../tags/tag352.xml" /><Relationship Id="rId12" Type="http://schemas.openxmlformats.org/officeDocument/2006/relationships/tags" Target="../tags/tag353.xml" /><Relationship Id="rId13" Type="http://schemas.openxmlformats.org/officeDocument/2006/relationships/tags" Target="../tags/tag354.xml" /><Relationship Id="rId14" Type="http://schemas.openxmlformats.org/officeDocument/2006/relationships/tags" Target="../tags/tag355.xml" /><Relationship Id="rId15" Type="http://schemas.openxmlformats.org/officeDocument/2006/relationships/tags" Target="../tags/tag356.xml" /><Relationship Id="rId16" Type="http://schemas.openxmlformats.org/officeDocument/2006/relationships/tags" Target="../tags/tag357.xml" /><Relationship Id="rId17" Type="http://schemas.openxmlformats.org/officeDocument/2006/relationships/tags" Target="../tags/tag358.xml" /><Relationship Id="rId18" Type="http://schemas.openxmlformats.org/officeDocument/2006/relationships/image" Target="../media/image5.png" /><Relationship Id="rId19" Type="http://schemas.openxmlformats.org/officeDocument/2006/relationships/image" Target="../media/image6.svg" /><Relationship Id="rId2" Type="http://schemas.openxmlformats.org/officeDocument/2006/relationships/notesSlide" Target="../notesSlides/notesSlide12.xml" /><Relationship Id="rId20" Type="http://schemas.openxmlformats.org/officeDocument/2006/relationships/tags" Target="../tags/tag359.xml" /><Relationship Id="rId21" Type="http://schemas.openxmlformats.org/officeDocument/2006/relationships/tags" Target="../tags/tag360.xml" /><Relationship Id="rId22" Type="http://schemas.openxmlformats.org/officeDocument/2006/relationships/tags" Target="../tags/tag361.xml" /><Relationship Id="rId23" Type="http://schemas.openxmlformats.org/officeDocument/2006/relationships/tags" Target="../tags/tag362.xml" /><Relationship Id="rId3" Type="http://schemas.openxmlformats.org/officeDocument/2006/relationships/tags" Target="../tags/tag344.xml" /><Relationship Id="rId4" Type="http://schemas.openxmlformats.org/officeDocument/2006/relationships/tags" Target="../tags/tag345.xml" /><Relationship Id="rId5" Type="http://schemas.openxmlformats.org/officeDocument/2006/relationships/tags" Target="../tags/tag346.xml" /><Relationship Id="rId6" Type="http://schemas.openxmlformats.org/officeDocument/2006/relationships/tags" Target="../tags/tag347.xml" /><Relationship Id="rId7" Type="http://schemas.openxmlformats.org/officeDocument/2006/relationships/tags" Target="../tags/tag348.xml" /><Relationship Id="rId8" Type="http://schemas.openxmlformats.org/officeDocument/2006/relationships/tags" Target="../tags/tag349.xml" /><Relationship Id="rId9" Type="http://schemas.openxmlformats.org/officeDocument/2006/relationships/tags" Target="../tags/tag35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3.xml" /><Relationship Id="rId3" Type="http://schemas.openxmlformats.org/officeDocument/2006/relationships/tags" Target="../tags/tag363.xml" /><Relationship Id="rId4" Type="http://schemas.openxmlformats.org/officeDocument/2006/relationships/tags" Target="../tags/tag364.xml" /><Relationship Id="rId5" Type="http://schemas.openxmlformats.org/officeDocument/2006/relationships/tags" Target="../tags/tag36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4.xml" /><Relationship Id="rId3" Type="http://schemas.openxmlformats.org/officeDocument/2006/relationships/tags" Target="../tags/tag366.xml" /><Relationship Id="rId4" Type="http://schemas.openxmlformats.org/officeDocument/2006/relationships/tags" Target="../tags/tag367.xml" /><Relationship Id="rId5" Type="http://schemas.openxmlformats.org/officeDocument/2006/relationships/tags" Target="../tags/tag36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7052155011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custDataLst>
              <p:tags r:id="rId3"/>
            </p:custDataLst>
          </p:nvPr>
        </p:nvSpPr>
        <p:spPr>
          <a:xfrm>
            <a:off x="735965" y="143256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非法捕捞水产品罪</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10134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《中华人民共和国刑法》中的罪名</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4"/>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5"/>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6"/>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罪名渊源</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9"/>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0"/>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构成特体</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1" name="椭圆 60"/>
          <p:cNvSpPr/>
          <p:nvPr>
            <p:custDataLst>
              <p:tags r:id="rId13"/>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2" name="椭圆 61"/>
          <p:cNvSpPr/>
          <p:nvPr>
            <p:custDataLst>
              <p:tags r:id="rId14"/>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刑法条文</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7"/>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8"/>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概念</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21"/>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22"/>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构成要件</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4"/>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4" name="椭圆 83"/>
          <p:cNvSpPr/>
          <p:nvPr>
            <p:custDataLst>
              <p:tags r:id="rId25"/>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5" name="椭圆 84"/>
          <p:cNvSpPr/>
          <p:nvPr>
            <p:custDataLst>
              <p:tags r:id="rId26"/>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9" name="文本框 88"/>
          <p:cNvSpPr txBox="1"/>
          <p:nvPr>
            <p:custDataLst>
              <p:tags r:id="rId27"/>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认定</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8"/>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9"/>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0"/>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1"/>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2"/>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3"/>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4"/>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5"/>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6"/>
            </p:custDataLst>
          </p:nvPr>
        </p:nvSpPr>
        <p:spPr>
          <a:xfrm>
            <a:off x="1410335" y="2488565"/>
            <a:ext cx="112903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07</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立案标准</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9"/>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0"/>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1"/>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处罚</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2"/>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3"/>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4"/>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15"/>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法律法规</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16"/>
            </p:custDataLst>
          </p:nvPr>
        </p:nvSpPr>
        <p:spPr>
          <a:xfrm>
            <a:off x="6911378" y="384259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17"/>
            </p:custDataLst>
          </p:nvPr>
        </p:nvSpPr>
        <p:spPr>
          <a:xfrm>
            <a:off x="6602848" y="376606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18"/>
            </p:custDataLst>
          </p:nvPr>
        </p:nvSpPr>
        <p:spPr>
          <a:xfrm>
            <a:off x="6686007" y="385102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19"/>
            </p:custDataLst>
          </p:nvPr>
        </p:nvSpPr>
        <p:spPr>
          <a:xfrm>
            <a:off x="7732395" y="385127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相关说明</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0"/>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1"/>
            </p:custDataLst>
          </p:nvPr>
        </p:nvSpPr>
        <p:spPr>
          <a:xfrm>
            <a:off x="1410335" y="4088765"/>
            <a:ext cx="112966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09</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2"/>
            </p:custDataLst>
          </p:nvPr>
        </p:nvSpPr>
        <p:spPr>
          <a:xfrm>
            <a:off x="6604000" y="248793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08</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3"/>
            </p:custDataLst>
          </p:nvPr>
        </p:nvSpPr>
        <p:spPr>
          <a:xfrm>
            <a:off x="6602095" y="4088765"/>
            <a:ext cx="113093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010</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3"/>
            </p:custDataLst>
          </p:nvPr>
        </p:nvSpPr>
        <p:spPr>
          <a:xfrm>
            <a:off x="1021885" y="796445"/>
            <a:ext cx="9626400" cy="723600"/>
          </a:xfrm>
        </p:spPr>
        <p:txBody>
          <a:bodyPr>
            <a:normAutofit/>
          </a:bodyPr>
          <a:lstStyle/>
          <a:p>
            <a:r>
              <a:rPr lang="zh-CN" altLang="zh-CN" sz="2400">
                <a:latin typeface="仿宋" panose="02010609060101010101" charset="-122"/>
              </a:rPr>
              <a:t>基本信息</a:t>
            </a:r>
            <a:endParaRPr lang="zh-CN" altLang="zh-CN" sz="2400">
              <a:latin typeface="仿宋" panose="02010609060101010101" charset="-122"/>
            </a:endParaRPr>
          </a:p>
        </p:txBody>
      </p:sp>
      <p:sp>
        <p:nvSpPr>
          <p:cNvPr id="4" name="内容占位符 3"/>
          <p:cNvSpPr>
            <a:spLocks noGrp="1"/>
          </p:cNvSpPr>
          <p:nvPr>
            <p:ph sz="quarter" idx="13"/>
            <p:custDataLst>
              <p:tags r:id="rId4"/>
            </p:custDataLst>
          </p:nvPr>
        </p:nvSpPr>
        <p:spPr>
          <a:xfrm>
            <a:off x="1282700" y="1520190"/>
            <a:ext cx="9626600" cy="4817110"/>
          </a:xfrm>
        </p:spPr>
        <p:txBody>
          <a:bodyPr/>
          <a:lstStyle/>
          <a:p>
            <a:pPr marL="0" indent="381000">
              <a:lnSpc>
                <a:spcPct val="140000"/>
              </a:lnSpc>
              <a:buNone/>
            </a:pPr>
            <a:r>
              <a:rPr lang="zh-CN" altLang="en-US">
                <a:solidFill>
                  <a:schemeClr val="tx1">
                    <a:lumMod val="85000"/>
                    <a:lumOff val="15000"/>
                  </a:schemeClr>
                </a:solidFill>
                <a:latin typeface="仿宋" panose="02010609060101010101" charset="-122"/>
                <a:ea typeface="仿宋" panose="02010609060101010101" charset="-122"/>
              </a:rPr>
              <a:t>非法捕捞水产品罪，是指违反保护水产资源法规，在禁渔区、禁渔期或者使用禁用的工具、方法捕捞水产品，情节严重的行为。中国刑法中破坏社会主义经济秩序罪的一种。主要特征是：（1）犯罪客体是国家对水产资源的管理保护制度。（2）犯罪客观方面表现为在禁渔区、禁渔期或者使用禁用的工具和方法捕捞水产品，情节严重的行为。禁渔区、禁渔期指对某种重要的鱼虾贝类产卵场、越冬场和繁殖生长的场所等划定的一定区域，在一定的时间内，禁止全部作业或者限制作业。禁用工具指禁止使用超过国家关于对不同捕捞对象所分别规定的最小眼尺寸的渔具。禁用的方法指禁止使用损害水产资源正常繁殖、生长的方法，如炸鱼、毒鱼、电捕鱼等等。所谓情节严重，主要是指非法捕捞水产品数量较大的；为首组织或聚众非法捕捞水产品的；经常非法捕捞水产品（屡教不改的；非法捕捞重点保护的重要或名贵的水生动物的；以禁止使用的方法捕捞水产品，造成水产资源重大损失的；非法抗拒渔政管理，行凶殴打渔政管理人员的等。对于情节轻微，危害不大的，不以犯罪论处。（3）犯罪主观方面是出于故意。（4）犯罪主体是一般主体。  </a:t>
            </a:r>
            <a:endParaRPr lang="zh-CN" altLang="en-US">
              <a:solidFill>
                <a:schemeClr val="tx1">
                  <a:lumMod val="85000"/>
                  <a:lumOff val="15000"/>
                </a:schemeClr>
              </a:solidFill>
              <a:latin typeface="仿宋" panose="02010609060101010101" charset="-122"/>
              <a:ea typeface="仿宋" panose="02010609060101010101" charset="-122"/>
            </a:endParaRPr>
          </a:p>
          <a:p>
            <a:pPr marL="0" indent="381000">
              <a:lnSpc>
                <a:spcPct val="140000"/>
              </a:lnSpc>
              <a:buNone/>
            </a:pPr>
            <a:endParaRPr lang="zh-CN" altLang="en-US">
              <a:solidFill>
                <a:schemeClr val="tx1">
                  <a:lumMod val="85000"/>
                  <a:lumOff val="15000"/>
                </a:schemeClr>
              </a:solidFill>
              <a:latin typeface="仿宋" panose="02010609060101010101" charset="-122"/>
              <a:ea typeface="仿宋" panose="02010609060101010101" charset="-122"/>
            </a:endParaRPr>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罪名渊源</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4"/>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5"/>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6"/>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0"/>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3"/>
            </p:custDataLst>
          </p:nvPr>
        </p:nvSpPr>
        <p:spPr>
          <a:xfrm>
            <a:off x="1281600" y="770410"/>
            <a:ext cx="9626400" cy="723600"/>
          </a:xfrm>
        </p:spPr>
        <p:txBody>
          <a:bodyPr>
            <a:normAutofit/>
          </a:bodyPr>
          <a:lstStyle/>
          <a:p>
            <a:r>
              <a:rPr lang="zh-CN" altLang="zh-CN" sz="2400">
                <a:latin typeface="仿宋" panose="02010609060101010101" charset="-122"/>
              </a:rPr>
              <a:t>罪名渊源</a:t>
            </a:r>
            <a:endParaRPr lang="zh-CN" altLang="zh-CN" sz="2400">
              <a:latin typeface="仿宋" panose="02010609060101010101" charset="-122"/>
            </a:endParaRPr>
          </a:p>
        </p:txBody>
      </p:sp>
      <p:sp>
        <p:nvSpPr>
          <p:cNvPr id="4" name="内容占位符 3"/>
          <p:cNvSpPr>
            <a:spLocks noGrp="1"/>
          </p:cNvSpPr>
          <p:nvPr>
            <p:ph sz="quarter" idx="13"/>
            <p:custDataLst>
              <p:tags r:id="rId4"/>
            </p:custDataLst>
          </p:nvPr>
        </p:nvSpPr>
        <p:spPr>
          <a:xfrm>
            <a:off x="1281113" y="1465735"/>
            <a:ext cx="9626600" cy="3445200"/>
          </a:xfrm>
        </p:spPr>
        <p:txBody>
          <a:bodyPr/>
          <a:lstStyle/>
          <a:p>
            <a:pPr marL="0" indent="381000">
              <a:lnSpc>
                <a:spcPct val="140000"/>
              </a:lnSpc>
              <a:buNone/>
            </a:pPr>
            <a:r>
              <a:rPr lang="zh-CN" altLang="en-US">
                <a:solidFill>
                  <a:schemeClr val="tx1">
                    <a:lumMod val="85000"/>
                    <a:lumOff val="15000"/>
                  </a:schemeClr>
                </a:solidFill>
                <a:latin typeface="仿宋" panose="02010609060101010101" charset="-122"/>
                <a:ea typeface="仿宋" panose="02010609060101010101" charset="-122"/>
              </a:rPr>
              <a:t>本条系由1979年刑法第一百二十九条修改而来，刑法将法定刑由2年调整为3年，增加了管制刑种，并将其由破坏社会主义经济秩序罪章移至妨害社会管理秩序罪章中。高法《罪名规定》、高检《罪名意见》将其解释为非法捕捞水产品罪。</a:t>
            </a:r>
            <a:endParaRPr lang="zh-CN" altLang="en-US">
              <a:solidFill>
                <a:schemeClr val="tx1">
                  <a:lumMod val="85000"/>
                  <a:lumOff val="15000"/>
                </a:schemeClr>
              </a:solidFill>
              <a:latin typeface="仿宋" panose="02010609060101010101" charset="-122"/>
              <a:ea typeface="仿宋" panose="02010609060101010101" charset="-122"/>
            </a:endParaRPr>
          </a:p>
          <a:p>
            <a:pPr marL="0" indent="381000">
              <a:lnSpc>
                <a:spcPct val="140000"/>
              </a:lnSpc>
              <a:buNone/>
            </a:pPr>
            <a:endParaRPr lang="zh-CN" altLang="en-US">
              <a:solidFill>
                <a:schemeClr val="tx1">
                  <a:lumMod val="85000"/>
                  <a:lumOff val="15000"/>
                </a:schemeClr>
              </a:solidFill>
              <a:latin typeface="仿宋" panose="02010609060101010101" charset="-122"/>
              <a:ea typeface="仿宋" panose="02010609060101010101" charset="-122"/>
            </a:endParaRPr>
          </a:p>
        </p:txBody>
      </p:sp>
    </p:spTree>
    <p:custDataLst>
      <p:tags r:id="rId5"/>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概念</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4"/>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5"/>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6"/>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0"/>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3"/>
            </p:custDataLst>
          </p:nvPr>
        </p:nvSpPr>
        <p:spPr>
          <a:xfrm>
            <a:off x="1281600" y="770410"/>
            <a:ext cx="9626400" cy="723600"/>
          </a:xfrm>
        </p:spPr>
        <p:txBody>
          <a:bodyPr>
            <a:normAutofit/>
          </a:bodyPr>
          <a:lstStyle/>
          <a:p>
            <a:r>
              <a:rPr lang="zh-CN" altLang="zh-CN" sz="2400">
                <a:latin typeface="仿宋" panose="02010609060101010101" charset="-122"/>
              </a:rPr>
              <a:t>概念</a:t>
            </a:r>
            <a:endParaRPr lang="zh-CN" altLang="zh-CN" sz="2400">
              <a:latin typeface="仿宋" panose="02010609060101010101" charset="-122"/>
            </a:endParaRPr>
          </a:p>
        </p:txBody>
      </p:sp>
      <p:sp>
        <p:nvSpPr>
          <p:cNvPr id="4" name="内容占位符 3"/>
          <p:cNvSpPr>
            <a:spLocks noGrp="1"/>
          </p:cNvSpPr>
          <p:nvPr>
            <p:ph sz="quarter" idx="13"/>
            <p:custDataLst>
              <p:tags r:id="rId4"/>
            </p:custDataLst>
          </p:nvPr>
        </p:nvSpPr>
        <p:spPr>
          <a:xfrm>
            <a:off x="1281113" y="1465735"/>
            <a:ext cx="9626600" cy="3445200"/>
          </a:xfrm>
        </p:spPr>
        <p:txBody>
          <a:bodyPr/>
          <a:lstStyle/>
          <a:p>
            <a:pPr marL="0" indent="381000">
              <a:lnSpc>
                <a:spcPct val="140000"/>
              </a:lnSpc>
              <a:buNone/>
            </a:pPr>
            <a:r>
              <a:rPr lang="zh-CN" altLang="en-US">
                <a:solidFill>
                  <a:schemeClr val="tx1">
                    <a:lumMod val="85000"/>
                    <a:lumOff val="15000"/>
                  </a:schemeClr>
                </a:solidFill>
                <a:latin typeface="仿宋" panose="02010609060101010101" charset="-122"/>
                <a:ea typeface="仿宋" panose="02010609060101010101" charset="-122"/>
              </a:rPr>
              <a:t>非法捕捞水产品罪是指违反保护水产资源法规，在禁渔区、禁渔期或者使用禁用的工具、方法捕捞水产品，情节严重的行为。</a:t>
            </a:r>
            <a:endParaRPr lang="zh-CN" altLang="en-US">
              <a:solidFill>
                <a:schemeClr val="tx1">
                  <a:lumMod val="85000"/>
                  <a:lumOff val="15000"/>
                </a:schemeClr>
              </a:solidFill>
              <a:latin typeface="仿宋" panose="02010609060101010101" charset="-122"/>
              <a:ea typeface="仿宋" panose="02010609060101010101" charset="-122"/>
            </a:endParaRPr>
          </a:p>
          <a:p>
            <a:pPr marL="0" indent="381000">
              <a:lnSpc>
                <a:spcPct val="140000"/>
              </a:lnSpc>
              <a:buNone/>
            </a:pPr>
            <a:endParaRPr lang="zh-CN" altLang="en-US">
              <a:solidFill>
                <a:schemeClr val="tx1">
                  <a:lumMod val="85000"/>
                  <a:lumOff val="15000"/>
                </a:schemeClr>
              </a:solidFill>
              <a:latin typeface="仿宋" panose="02010609060101010101" charset="-122"/>
              <a:ea typeface="仿宋" panose="02010609060101010101" charset="-122"/>
            </a:endParaRPr>
          </a:p>
        </p:txBody>
      </p:sp>
    </p:spTree>
    <p:custDataLst>
      <p:tags r:id="rId5"/>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构成特体</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4"/>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5"/>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6"/>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0"/>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3"/>
            </p:custDataLst>
          </p:nvPr>
        </p:nvSpPr>
        <p:spPr>
          <a:xfrm>
            <a:off x="1281600" y="770410"/>
            <a:ext cx="9626400" cy="723600"/>
          </a:xfrm>
        </p:spPr>
        <p:txBody>
          <a:bodyPr>
            <a:normAutofit/>
          </a:bodyPr>
          <a:lstStyle/>
          <a:p>
            <a:r>
              <a:rPr lang="zh-CN" altLang="zh-CN" sz="2400">
                <a:latin typeface="仿宋" panose="02010609060101010101" charset="-122"/>
              </a:rPr>
              <a:t>构成特体</a:t>
            </a:r>
            <a:endParaRPr lang="zh-CN" altLang="zh-CN" sz="2400">
              <a:latin typeface="仿宋" panose="02010609060101010101" charset="-122"/>
            </a:endParaRPr>
          </a:p>
        </p:txBody>
      </p:sp>
      <p:sp>
        <p:nvSpPr>
          <p:cNvPr id="4" name="内容占位符 3"/>
          <p:cNvSpPr>
            <a:spLocks noGrp="1"/>
          </p:cNvSpPr>
          <p:nvPr>
            <p:ph sz="quarter" idx="13"/>
            <p:custDataLst>
              <p:tags r:id="rId4"/>
            </p:custDataLst>
          </p:nvPr>
        </p:nvSpPr>
        <p:spPr>
          <a:xfrm>
            <a:off x="1281113" y="1465735"/>
            <a:ext cx="9626600" cy="3445200"/>
          </a:xfrm>
        </p:spPr>
        <p:txBody>
          <a:bodyPr/>
          <a:lstStyle/>
          <a:p>
            <a:pPr marL="0" indent="381000">
              <a:lnSpc>
                <a:spcPct val="140000"/>
              </a:lnSpc>
              <a:buNone/>
            </a:pPr>
            <a:r>
              <a:rPr lang="zh-CN" altLang="en-US">
                <a:solidFill>
                  <a:schemeClr val="tx1">
                    <a:lumMod val="85000"/>
                    <a:lumOff val="15000"/>
                  </a:schemeClr>
                </a:solidFill>
                <a:latin typeface="仿宋" panose="02010609060101010101" charset="-122"/>
                <a:ea typeface="仿宋" panose="02010609060101010101" charset="-122"/>
              </a:rPr>
              <a:t>1、罪体</a:t>
            </a:r>
            <a:endParaRPr lang="zh-CN" altLang="en-US">
              <a:solidFill>
                <a:schemeClr val="tx1">
                  <a:lumMod val="85000"/>
                  <a:lumOff val="15000"/>
                </a:schemeClr>
              </a:solidFill>
              <a:latin typeface="仿宋" panose="02010609060101010101" charset="-122"/>
              <a:ea typeface="仿宋" panose="02010609060101010101" charset="-122"/>
            </a:endParaRPr>
          </a:p>
          <a:p>
            <a:pPr marL="0" indent="381000">
              <a:lnSpc>
                <a:spcPct val="140000"/>
              </a:lnSpc>
              <a:buNone/>
            </a:pPr>
            <a:r>
              <a:rPr lang="zh-CN" altLang="en-US">
                <a:solidFill>
                  <a:schemeClr val="tx1">
                    <a:lumMod val="85000"/>
                    <a:lumOff val="15000"/>
                  </a:schemeClr>
                </a:solidFill>
                <a:latin typeface="仿宋" panose="02010609060101010101" charset="-122"/>
                <a:ea typeface="仿宋" panose="02010609060101010101" charset="-122"/>
              </a:rPr>
              <a:t>行为非法捕捞水产品罪的行为是违反保护水产资源法规，在禁渔区、禁渔期或者使用禁用的工具、方法捕捞水产品。这里的禁渔区，是指对某些重要鱼、虾、贝类的产卵场、越冬场和幼体索饵划定的一定区域，在此区域内禁止全部作业或者限制作业种类。禁渔期，是指根据某些鱼类产卵或者成长的时间而规定的禁止全部作业或者限制作业的一定期限。禁用的工具，是指禁止使用的超过国家关于不同捕捞对其所分别规定的最小眼尺寸的具和其他禁止使用的破坏水产资源的捕捞方法。禁用的方法，是指采用爆炸、放电、放毒等使水产品正常生长、繁殖受到损害的破坏性方法。</a:t>
            </a:r>
            <a:endParaRPr lang="zh-CN" altLang="en-US">
              <a:solidFill>
                <a:schemeClr val="tx1">
                  <a:lumMod val="85000"/>
                  <a:lumOff val="15000"/>
                </a:schemeClr>
              </a:solidFill>
              <a:latin typeface="仿宋" panose="02010609060101010101" charset="-122"/>
              <a:ea typeface="仿宋" panose="02010609060101010101" charset="-122"/>
            </a:endParaRPr>
          </a:p>
          <a:p>
            <a:pPr marL="0" indent="381000">
              <a:lnSpc>
                <a:spcPct val="140000"/>
              </a:lnSpc>
              <a:buNone/>
            </a:pPr>
            <a:r>
              <a:rPr lang="zh-CN" altLang="en-US">
                <a:solidFill>
                  <a:schemeClr val="tx1">
                    <a:lumMod val="85000"/>
                    <a:lumOff val="15000"/>
                  </a:schemeClr>
                </a:solidFill>
                <a:latin typeface="仿宋" panose="02010609060101010101" charset="-122"/>
                <a:ea typeface="仿宋" panose="02010609060101010101" charset="-122"/>
              </a:rPr>
              <a:t>客体非法捕捞水产品罪的客体是水产品，这里的水产品，是指自然野生的水产品，不包括人工养殖的水产品。</a:t>
            </a:r>
            <a:endParaRPr lang="zh-CN" altLang="en-US">
              <a:solidFill>
                <a:schemeClr val="tx1">
                  <a:lumMod val="85000"/>
                  <a:lumOff val="15000"/>
                </a:schemeClr>
              </a:solidFill>
              <a:latin typeface="仿宋" panose="02010609060101010101" charset="-122"/>
              <a:ea typeface="仿宋" panose="02010609060101010101" charset="-122"/>
            </a:endParaRPr>
          </a:p>
          <a:p>
            <a:pPr marL="0" indent="381000">
              <a:lnSpc>
                <a:spcPct val="140000"/>
              </a:lnSpc>
              <a:buNone/>
            </a:pPr>
            <a:r>
              <a:rPr lang="zh-CN" altLang="en-US">
                <a:solidFill>
                  <a:schemeClr val="tx1">
                    <a:lumMod val="85000"/>
                    <a:lumOff val="15000"/>
                  </a:schemeClr>
                </a:solidFill>
                <a:latin typeface="仿宋" panose="02010609060101010101" charset="-122"/>
                <a:ea typeface="仿宋" panose="02010609060101010101" charset="-122"/>
              </a:rPr>
              <a:t>2、罪责</a:t>
            </a:r>
            <a:endParaRPr lang="zh-CN" altLang="en-US">
              <a:solidFill>
                <a:schemeClr val="tx1">
                  <a:lumMod val="85000"/>
                  <a:lumOff val="15000"/>
                </a:schemeClr>
              </a:solidFill>
              <a:latin typeface="仿宋" panose="02010609060101010101" charset="-122"/>
              <a:ea typeface="仿宋" panose="02010609060101010101" charset="-122"/>
            </a:endParaRPr>
          </a:p>
          <a:p>
            <a:pPr marL="0" indent="381000">
              <a:lnSpc>
                <a:spcPct val="140000"/>
              </a:lnSpc>
              <a:buNone/>
            </a:pPr>
            <a:r>
              <a:rPr lang="zh-CN" altLang="en-US">
                <a:solidFill>
                  <a:schemeClr val="tx1">
                    <a:lumMod val="85000"/>
                    <a:lumOff val="15000"/>
                  </a:schemeClr>
                </a:solidFill>
                <a:latin typeface="仿宋" panose="02010609060101010101" charset="-122"/>
                <a:ea typeface="仿宋" panose="02010609060101010101" charset="-122"/>
              </a:rPr>
              <a:t>非法捕捞水产品罪的责任形式是故意。这里的故意，是指明知是非法捕捞水产品的行为而有意实施的主观心理状态。</a:t>
            </a:r>
            <a:endParaRPr lang="zh-CN" altLang="en-US">
              <a:solidFill>
                <a:schemeClr val="tx1">
                  <a:lumMod val="85000"/>
                  <a:lumOff val="15000"/>
                </a:schemeClr>
              </a:solidFill>
              <a:latin typeface="仿宋" panose="02010609060101010101" charset="-122"/>
              <a:ea typeface="仿宋" panose="02010609060101010101" charset="-122"/>
            </a:endParaRPr>
          </a:p>
          <a:p>
            <a:pPr marL="0" indent="381000">
              <a:lnSpc>
                <a:spcPct val="140000"/>
              </a:lnSpc>
              <a:buNone/>
            </a:pPr>
            <a:r>
              <a:rPr lang="zh-CN" altLang="en-US">
                <a:solidFill>
                  <a:schemeClr val="tx1">
                    <a:lumMod val="85000"/>
                    <a:lumOff val="15000"/>
                  </a:schemeClr>
                </a:solidFill>
                <a:latin typeface="仿宋" panose="02010609060101010101" charset="-122"/>
                <a:ea typeface="仿宋" panose="02010609060101010101" charset="-122"/>
              </a:rPr>
              <a:t>3、罪量</a:t>
            </a:r>
            <a:endParaRPr lang="zh-CN" altLang="en-US">
              <a:solidFill>
                <a:schemeClr val="tx1">
                  <a:lumMod val="85000"/>
                  <a:lumOff val="15000"/>
                </a:schemeClr>
              </a:solidFill>
              <a:latin typeface="仿宋" panose="02010609060101010101" charset="-122"/>
              <a:ea typeface="仿宋" panose="02010609060101010101" charset="-122"/>
            </a:endParaRPr>
          </a:p>
          <a:p>
            <a:pPr marL="0" indent="381000">
              <a:lnSpc>
                <a:spcPct val="140000"/>
              </a:lnSpc>
              <a:buNone/>
            </a:pPr>
            <a:r>
              <a:rPr lang="zh-CN" altLang="en-US">
                <a:solidFill>
                  <a:schemeClr val="tx1">
                    <a:lumMod val="85000"/>
                    <a:lumOff val="15000"/>
                  </a:schemeClr>
                </a:solidFill>
                <a:latin typeface="仿宋" panose="02010609060101010101" charset="-122"/>
                <a:ea typeface="仿宋" panose="02010609060101010101" charset="-122"/>
              </a:rPr>
              <a:t>非法捕捞水产品罪的罪量要素是情节严重。</a:t>
            </a:r>
            <a:endParaRPr lang="zh-CN" altLang="en-US">
              <a:solidFill>
                <a:schemeClr val="tx1">
                  <a:lumMod val="85000"/>
                  <a:lumOff val="15000"/>
                </a:schemeClr>
              </a:solidFill>
              <a:latin typeface="仿宋" panose="02010609060101010101" charset="-122"/>
              <a:ea typeface="仿宋" panose="02010609060101010101" charset="-122"/>
            </a:endParaRPr>
          </a:p>
        </p:txBody>
      </p:sp>
    </p:spTree>
    <p:custDataLst>
      <p:tags r:id="rId5"/>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构成要件</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4"/>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5"/>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6"/>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0"/>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 name="单圆角矩形 2"/>
          <p:cNvSpPr/>
          <p:nvPr>
            <p:custDataLst>
              <p:tags r:id="rId3"/>
            </p:custDataLst>
          </p:nvPr>
        </p:nvSpPr>
        <p:spPr>
          <a:xfrm rot="2727951" flipH="1">
            <a:off x="5442308" y="2023778"/>
            <a:ext cx="1851564" cy="1083078"/>
          </a:xfrm>
          <a:prstGeom prst="round1Rect">
            <a:avLst>
              <a:gd name="adj" fmla="val 46104"/>
            </a:avLst>
          </a:prstGeom>
          <a:solidFill>
            <a:srgbClr val="8590CA"/>
          </a:solidFill>
          <a:ln>
            <a:noFill/>
          </a:ln>
        </p:spPr>
        <p:style>
          <a:lnRef idx="2">
            <a:srgbClr val="8590CA">
              <a:shade val="50000"/>
            </a:srgbClr>
          </a:lnRef>
          <a:fillRef idx="1">
            <a:srgbClr val="8590CA"/>
          </a:fillRef>
          <a:effectRef idx="0">
            <a:srgbClr val="8590CA"/>
          </a:effectRef>
          <a:fontRef idx="minor">
            <a:sysClr val="window" lastClr="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ysClr val="windowText" lastClr="000000"/>
              </a:solidFill>
              <a:latin typeface="Arial" pitchFamily="34" charset="0"/>
              <a:ea typeface="微软雅黑"/>
              <a:sym typeface="Arial" pitchFamily="34" charset="0"/>
            </a:endParaRPr>
          </a:p>
        </p:txBody>
      </p:sp>
      <p:sp>
        <p:nvSpPr>
          <p:cNvPr id="43" name="单圆角矩形 3"/>
          <p:cNvSpPr/>
          <p:nvPr>
            <p:custDataLst>
              <p:tags r:id="rId4"/>
            </p:custDataLst>
          </p:nvPr>
        </p:nvSpPr>
        <p:spPr>
          <a:xfrm rot="18906213" flipH="1">
            <a:off x="4106141" y="2819008"/>
            <a:ext cx="1851562" cy="1083078"/>
          </a:xfrm>
          <a:prstGeom prst="round1Rect">
            <a:avLst>
              <a:gd name="adj" fmla="val 46104"/>
            </a:avLst>
          </a:prstGeom>
          <a:solidFill>
            <a:srgbClr val="7AC2C7"/>
          </a:solidFill>
          <a:ln>
            <a:noFill/>
          </a:ln>
        </p:spPr>
        <p:style>
          <a:lnRef idx="2">
            <a:srgbClr val="8590CA">
              <a:shade val="50000"/>
            </a:srgbClr>
          </a:lnRef>
          <a:fillRef idx="1">
            <a:srgbClr val="8590CA"/>
          </a:fillRef>
          <a:effectRef idx="0">
            <a:srgbClr val="8590CA"/>
          </a:effectRef>
          <a:fontRef idx="minor">
            <a:sysClr val="window" lastClr="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ysClr val="windowText" lastClr="000000"/>
              </a:solidFill>
              <a:latin typeface="Arial" pitchFamily="34" charset="0"/>
              <a:ea typeface="微软雅黑"/>
              <a:sym typeface="Arial" pitchFamily="34" charset="0"/>
            </a:endParaRPr>
          </a:p>
        </p:txBody>
      </p:sp>
      <p:sp>
        <p:nvSpPr>
          <p:cNvPr id="44" name="单圆角矩形 4"/>
          <p:cNvSpPr/>
          <p:nvPr>
            <p:custDataLst>
              <p:tags r:id="rId5"/>
            </p:custDataLst>
          </p:nvPr>
        </p:nvSpPr>
        <p:spPr>
          <a:xfrm rot="8101978" flipH="1">
            <a:off x="6234296" y="3364443"/>
            <a:ext cx="1851562" cy="1083078"/>
          </a:xfrm>
          <a:prstGeom prst="round1Rect">
            <a:avLst>
              <a:gd name="adj" fmla="val 46104"/>
            </a:avLst>
          </a:prstGeom>
          <a:solidFill>
            <a:srgbClr val="7AC2C7"/>
          </a:solidFill>
          <a:ln>
            <a:noFill/>
          </a:ln>
        </p:spPr>
        <p:style>
          <a:lnRef idx="2">
            <a:srgbClr val="8590CA">
              <a:shade val="50000"/>
            </a:srgbClr>
          </a:lnRef>
          <a:fillRef idx="1">
            <a:srgbClr val="8590CA"/>
          </a:fillRef>
          <a:effectRef idx="0">
            <a:srgbClr val="8590CA"/>
          </a:effectRef>
          <a:fontRef idx="minor">
            <a:sysClr val="window" lastClr="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ysClr val="windowText" lastClr="000000"/>
              </a:solidFill>
              <a:latin typeface="Arial" pitchFamily="34" charset="0"/>
              <a:ea typeface="微软雅黑"/>
              <a:sym typeface="Arial" pitchFamily="34" charset="0"/>
            </a:endParaRPr>
          </a:p>
        </p:txBody>
      </p:sp>
      <p:sp>
        <p:nvSpPr>
          <p:cNvPr id="45" name="单圆角矩形 9"/>
          <p:cNvSpPr/>
          <p:nvPr>
            <p:custDataLst>
              <p:tags r:id="rId6"/>
            </p:custDataLst>
          </p:nvPr>
        </p:nvSpPr>
        <p:spPr>
          <a:xfrm rot="2727951" flipV="1">
            <a:off x="4897794" y="4160008"/>
            <a:ext cx="1851564" cy="1083078"/>
          </a:xfrm>
          <a:prstGeom prst="round1Rect">
            <a:avLst>
              <a:gd name="adj" fmla="val 46104"/>
            </a:avLst>
          </a:prstGeom>
          <a:solidFill>
            <a:srgbClr val="8590CA"/>
          </a:solidFill>
          <a:ln>
            <a:noFill/>
          </a:ln>
        </p:spPr>
        <p:style>
          <a:lnRef idx="2">
            <a:srgbClr val="8590CA">
              <a:shade val="50000"/>
            </a:srgbClr>
          </a:lnRef>
          <a:fillRef idx="1">
            <a:srgbClr val="8590CA"/>
          </a:fillRef>
          <a:effectRef idx="0">
            <a:srgbClr val="8590CA"/>
          </a:effectRef>
          <a:fontRef idx="minor">
            <a:sysClr val="window" lastClr="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ysClr val="windowText" lastClr="000000"/>
              </a:solidFill>
              <a:latin typeface="Arial" pitchFamily="34" charset="0"/>
              <a:ea typeface="微软雅黑"/>
              <a:sym typeface="Arial" pitchFamily="34" charset="0"/>
            </a:endParaRPr>
          </a:p>
        </p:txBody>
      </p:sp>
      <p:sp>
        <p:nvSpPr>
          <p:cNvPr id="54" name="KSO_Shape"/>
          <p:cNvSpPr/>
          <p:nvPr>
            <p:custDataLst>
              <p:tags r:id="rId7"/>
            </p:custDataLst>
          </p:nvPr>
        </p:nvSpPr>
        <p:spPr>
          <a:xfrm>
            <a:off x="5565937" y="4517059"/>
            <a:ext cx="487793" cy="322870"/>
          </a:xfrm>
          <a:custGeom>
            <a:gdLst>
              <a:gd name="connsiteX0" fmla="*/ 880442 w 1224136"/>
              <a:gd name="connsiteY0" fmla="*/ 361080 h 883138"/>
              <a:gd name="connsiteX1" fmla="*/ 1006456 w 1224136"/>
              <a:gd name="connsiteY1" fmla="*/ 487094 h 883138"/>
              <a:gd name="connsiteX2" fmla="*/ 880442 w 1224136"/>
              <a:gd name="connsiteY2" fmla="*/ 613108 h 883138"/>
              <a:gd name="connsiteX3" fmla="*/ 754428 w 1224136"/>
              <a:gd name="connsiteY3" fmla="*/ 487094 h 883138"/>
              <a:gd name="connsiteX4" fmla="*/ 880442 w 1224136"/>
              <a:gd name="connsiteY4" fmla="*/ 361080 h 883138"/>
              <a:gd name="connsiteX5" fmla="*/ 880442 w 1224136"/>
              <a:gd name="connsiteY5" fmla="*/ 235066 h 883138"/>
              <a:gd name="connsiteX6" fmla="*/ 628414 w 1224136"/>
              <a:gd name="connsiteY6" fmla="*/ 487094 h 883138"/>
              <a:gd name="connsiteX7" fmla="*/ 880442 w 1224136"/>
              <a:gd name="connsiteY7" fmla="*/ 739122 h 883138"/>
              <a:gd name="connsiteX8" fmla="*/ 1132470 w 1224136"/>
              <a:gd name="connsiteY8" fmla="*/ 487094 h 883138"/>
              <a:gd name="connsiteX9" fmla="*/ 880442 w 1224136"/>
              <a:gd name="connsiteY9" fmla="*/ 235066 h 883138"/>
              <a:gd name="connsiteX10" fmla="*/ 132017 w 1224136"/>
              <a:gd name="connsiteY10" fmla="*/ 91050 h 883138"/>
              <a:gd name="connsiteX11" fmla="*/ 1092119 w 1224136"/>
              <a:gd name="connsiteY11" fmla="*/ 91050 h 883138"/>
              <a:gd name="connsiteX12" fmla="*/ 1224136 w 1224136"/>
              <a:gd name="connsiteY12" fmla="*/ 223067 h 883138"/>
              <a:gd name="connsiteX13" fmla="*/ 1224136 w 1224136"/>
              <a:gd name="connsiteY13" fmla="*/ 751121 h 883138"/>
              <a:gd name="connsiteX14" fmla="*/ 1092119 w 1224136"/>
              <a:gd name="connsiteY14" fmla="*/ 883138 h 883138"/>
              <a:gd name="connsiteX15" fmla="*/ 132017 w 1224136"/>
              <a:gd name="connsiteY15" fmla="*/ 883138 h 883138"/>
              <a:gd name="connsiteX16" fmla="*/ 0 w 1224136"/>
              <a:gd name="connsiteY16" fmla="*/ 751121 h 883138"/>
              <a:gd name="connsiteX17" fmla="*/ 0 w 1224136"/>
              <a:gd name="connsiteY17" fmla="*/ 223067 h 883138"/>
              <a:gd name="connsiteX18" fmla="*/ 132017 w 1224136"/>
              <a:gd name="connsiteY18" fmla="*/ 91050 h 883138"/>
              <a:gd name="connsiteX19" fmla="*/ 156016 w 1224136"/>
              <a:gd name="connsiteY19" fmla="*/ 0 h 883138"/>
              <a:gd name="connsiteX20" fmla="*/ 348040 w 1224136"/>
              <a:gd name="connsiteY20" fmla="*/ 0 h 883138"/>
              <a:gd name="connsiteX21" fmla="*/ 360040 w 1224136"/>
              <a:gd name="connsiteY21" fmla="*/ 12000 h 883138"/>
              <a:gd name="connsiteX22" fmla="*/ 360040 w 1224136"/>
              <a:gd name="connsiteY22" fmla="*/ 60000 h 883138"/>
              <a:gd name="connsiteX23" fmla="*/ 348040 w 1224136"/>
              <a:gd name="connsiteY23" fmla="*/ 72000 h 883138"/>
              <a:gd name="connsiteX24" fmla="*/ 156016 w 1224136"/>
              <a:gd name="connsiteY24" fmla="*/ 72000 h 883138"/>
              <a:gd name="connsiteX25" fmla="*/ 144016 w 1224136"/>
              <a:gd name="connsiteY25" fmla="*/ 60000 h 883138"/>
              <a:gd name="connsiteX26" fmla="*/ 144016 w 1224136"/>
              <a:gd name="connsiteY26" fmla="*/ 12000 h 883138"/>
              <a:gd name="connsiteX27" fmla="*/ 156016 w 1224136"/>
              <a:gd name="connsiteY27" fmla="*/ 0 h 8831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224136" h="883138">
                <a:moveTo>
                  <a:pt x="880442" y="361080"/>
                </a:moveTo>
                <a:cubicBezTo>
                  <a:pt x="950038" y="361080"/>
                  <a:pt x="1006456" y="417498"/>
                  <a:pt x="1006456" y="487094"/>
                </a:cubicBezTo>
                <a:cubicBezTo>
                  <a:pt x="1006456" y="556690"/>
                  <a:pt x="950038" y="613108"/>
                  <a:pt x="880442" y="613108"/>
                </a:cubicBezTo>
                <a:cubicBezTo>
                  <a:pt x="810846" y="613108"/>
                  <a:pt x="754428" y="556690"/>
                  <a:pt x="754428" y="487094"/>
                </a:cubicBezTo>
                <a:cubicBezTo>
                  <a:pt x="754428" y="417498"/>
                  <a:pt x="810846" y="361080"/>
                  <a:pt x="880442" y="361080"/>
                </a:cubicBezTo>
                <a:close/>
                <a:moveTo>
                  <a:pt x="880442" y="235066"/>
                </a:moveTo>
                <a:cubicBezTo>
                  <a:pt x="741251" y="235066"/>
                  <a:pt x="628414" y="347903"/>
                  <a:pt x="628414" y="487094"/>
                </a:cubicBezTo>
                <a:cubicBezTo>
                  <a:pt x="628414" y="626285"/>
                  <a:pt x="741251" y="739122"/>
                  <a:pt x="880442" y="739122"/>
                </a:cubicBezTo>
                <a:cubicBezTo>
                  <a:pt x="1019633" y="739122"/>
                  <a:pt x="1132470" y="626285"/>
                  <a:pt x="1132470" y="487094"/>
                </a:cubicBezTo>
                <a:cubicBezTo>
                  <a:pt x="1132470" y="347903"/>
                  <a:pt x="1019633" y="235066"/>
                  <a:pt x="880442" y="235066"/>
                </a:cubicBezTo>
                <a:close/>
                <a:moveTo>
                  <a:pt x="132017" y="91050"/>
                </a:moveTo>
                <a:lnTo>
                  <a:pt x="1092119" y="91050"/>
                </a:lnTo>
                <a:cubicBezTo>
                  <a:pt x="1165030" y="91050"/>
                  <a:pt x="1224136" y="150156"/>
                  <a:pt x="1224136" y="223067"/>
                </a:cubicBezTo>
                <a:lnTo>
                  <a:pt x="1224136" y="751121"/>
                </a:lnTo>
                <a:cubicBezTo>
                  <a:pt x="1224136" y="824032"/>
                  <a:pt x="1165030" y="883138"/>
                  <a:pt x="1092119" y="883138"/>
                </a:cubicBezTo>
                <a:lnTo>
                  <a:pt x="132017" y="883138"/>
                </a:lnTo>
                <a:cubicBezTo>
                  <a:pt x="59106" y="883138"/>
                  <a:pt x="0" y="824032"/>
                  <a:pt x="0" y="751121"/>
                </a:cubicBezTo>
                <a:lnTo>
                  <a:pt x="0" y="223067"/>
                </a:lnTo>
                <a:cubicBezTo>
                  <a:pt x="0" y="150156"/>
                  <a:pt x="59106" y="91050"/>
                  <a:pt x="132017" y="91050"/>
                </a:cubicBezTo>
                <a:close/>
                <a:moveTo>
                  <a:pt x="156016" y="0"/>
                </a:moveTo>
                <a:lnTo>
                  <a:pt x="348040" y="0"/>
                </a:lnTo>
                <a:cubicBezTo>
                  <a:pt x="354667" y="0"/>
                  <a:pt x="360040" y="5373"/>
                  <a:pt x="360040" y="12000"/>
                </a:cubicBezTo>
                <a:lnTo>
                  <a:pt x="360040" y="60000"/>
                </a:lnTo>
                <a:cubicBezTo>
                  <a:pt x="360040" y="66627"/>
                  <a:pt x="354667" y="72000"/>
                  <a:pt x="348040" y="72000"/>
                </a:cubicBezTo>
                <a:lnTo>
                  <a:pt x="156016" y="72000"/>
                </a:lnTo>
                <a:cubicBezTo>
                  <a:pt x="149389" y="72000"/>
                  <a:pt x="144016" y="66627"/>
                  <a:pt x="144016" y="60000"/>
                </a:cubicBezTo>
                <a:lnTo>
                  <a:pt x="144016" y="12000"/>
                </a:lnTo>
                <a:cubicBezTo>
                  <a:pt x="144016" y="5373"/>
                  <a:pt x="149389" y="0"/>
                  <a:pt x="156016" y="0"/>
                </a:cubicBezTo>
                <a:close/>
              </a:path>
            </a:pathLst>
          </a:custGeom>
          <a:solidFill>
            <a:sysClr val="window" lastClr="FFFFFF"/>
          </a:solidFill>
          <a:ln>
            <a:noFill/>
          </a:ln>
        </p:spPr>
        <p:style>
          <a:lnRef idx="2">
            <a:srgbClr val="8590CA">
              <a:shade val="50000"/>
            </a:srgbClr>
          </a:lnRef>
          <a:fillRef idx="1">
            <a:srgbClr val="8590CA"/>
          </a:fillRef>
          <a:effectRef idx="0">
            <a:srgbClr val="8590CA"/>
          </a:effectRef>
          <a:fontRef idx="minor">
            <a:sysClr val="window" lastClr="FFFFFF"/>
          </a:fontRef>
        </p:style>
        <p:txBody>
          <a:bodyPr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eaLnBrk="1" fontAlgn="auto" hangingPunct="1">
              <a:lnSpc>
                <a:spcPct val="120000"/>
              </a:lnSpc>
              <a:defRPr/>
            </a:pPr>
            <a:endParaRPr lang="zh-CN" altLang="en-US">
              <a:solidFill>
                <a:sysClr val="windowText" lastClr="000000"/>
              </a:solidFill>
              <a:latin typeface="Arial" pitchFamily="34" charset="0"/>
              <a:ea typeface="微软雅黑"/>
              <a:sym typeface="Arial" pitchFamily="34" charset="0"/>
            </a:endParaRPr>
          </a:p>
        </p:txBody>
      </p:sp>
      <p:sp>
        <p:nvSpPr>
          <p:cNvPr id="55" name="KSO_Shape"/>
          <p:cNvSpPr/>
          <p:nvPr>
            <p:custDataLst>
              <p:tags r:id="rId8"/>
            </p:custDataLst>
          </p:nvPr>
        </p:nvSpPr>
        <p:spPr>
          <a:xfrm>
            <a:off x="6122368" y="2466520"/>
            <a:ext cx="451437" cy="342340"/>
          </a:xfrm>
          <a:custGeom>
            <a:gdLst>
              <a:gd name="connsiteX0" fmla="*/ 367281 w 529316"/>
              <a:gd name="connsiteY0" fmla="*/ 196274 h 401026"/>
              <a:gd name="connsiteX1" fmla="*/ 355293 w 529316"/>
              <a:gd name="connsiteY1" fmla="*/ 208263 h 401026"/>
              <a:gd name="connsiteX2" fmla="*/ 465090 w 529316"/>
              <a:gd name="connsiteY2" fmla="*/ 318060 h 401026"/>
              <a:gd name="connsiteX3" fmla="*/ 466739 w 529316"/>
              <a:gd name="connsiteY3" fmla="*/ 320716 h 401026"/>
              <a:gd name="connsiteX4" fmla="*/ 491723 w 529316"/>
              <a:gd name="connsiteY4" fmla="*/ 320716 h 401026"/>
              <a:gd name="connsiteX5" fmla="*/ 162035 w 529316"/>
              <a:gd name="connsiteY5" fmla="*/ 196274 h 401026"/>
              <a:gd name="connsiteX6" fmla="*/ 37593 w 529316"/>
              <a:gd name="connsiteY6" fmla="*/ 320716 h 401026"/>
              <a:gd name="connsiteX7" fmla="*/ 62577 w 529316"/>
              <a:gd name="connsiteY7" fmla="*/ 320716 h 401026"/>
              <a:gd name="connsiteX8" fmla="*/ 64225 w 529316"/>
              <a:gd name="connsiteY8" fmla="*/ 318061 h 401026"/>
              <a:gd name="connsiteX9" fmla="*/ 174023 w 529316"/>
              <a:gd name="connsiteY9" fmla="*/ 208263 h 401026"/>
              <a:gd name="connsiteX10" fmla="*/ 46349 w 529316"/>
              <a:gd name="connsiteY10" fmla="*/ 80311 h 401026"/>
              <a:gd name="connsiteX11" fmla="*/ 222791 w 529316"/>
              <a:gd name="connsiteY11" fmla="*/ 256753 h 401026"/>
              <a:gd name="connsiteX12" fmla="*/ 263500 w 529316"/>
              <a:gd name="connsiteY12" fmla="*/ 273616 h 401026"/>
              <a:gd name="connsiteX13" fmla="*/ 264659 w 529316"/>
              <a:gd name="connsiteY13" fmla="*/ 273504 h 401026"/>
              <a:gd name="connsiteX14" fmla="*/ 306525 w 529316"/>
              <a:gd name="connsiteY14" fmla="*/ 256753 h 401026"/>
              <a:gd name="connsiteX15" fmla="*/ 482968 w 529316"/>
              <a:gd name="connsiteY15" fmla="*/ 80311 h 401026"/>
              <a:gd name="connsiteX16" fmla="*/ 458990 w 529316"/>
              <a:gd name="connsiteY16" fmla="*/ 80311 h 401026"/>
              <a:gd name="connsiteX17" fmla="*/ 300904 w 529316"/>
              <a:gd name="connsiteY17" fmla="*/ 238397 h 401026"/>
              <a:gd name="connsiteX18" fmla="*/ 264659 w 529316"/>
              <a:gd name="connsiteY18" fmla="*/ 252899 h 401026"/>
              <a:gd name="connsiteX19" fmla="*/ 263656 w 529316"/>
              <a:gd name="connsiteY19" fmla="*/ 252995 h 401026"/>
              <a:gd name="connsiteX20" fmla="*/ 228412 w 529316"/>
              <a:gd name="connsiteY20" fmla="*/ 238397 h 401026"/>
              <a:gd name="connsiteX21" fmla="*/ 70326 w 529316"/>
              <a:gd name="connsiteY21" fmla="*/ 80311 h 401026"/>
              <a:gd name="connsiteX22" fmla="*/ 92015 w 529316"/>
              <a:gd name="connsiteY22" fmla="*/ 0 h 401026"/>
              <a:gd name="connsiteX23" fmla="*/ 437301 w 529316"/>
              <a:gd name="connsiteY23" fmla="*/ 0 h 401026"/>
              <a:gd name="connsiteX24" fmla="*/ 529316 w 529316"/>
              <a:gd name="connsiteY24" fmla="*/ 92015 h 401026"/>
              <a:gd name="connsiteX25" fmla="*/ 529316 w 529316"/>
              <a:gd name="connsiteY25" fmla="*/ 309011 h 401026"/>
              <a:gd name="connsiteX26" fmla="*/ 437301 w 529316"/>
              <a:gd name="connsiteY26" fmla="*/ 401026 h 401026"/>
              <a:gd name="connsiteX27" fmla="*/ 92015 w 529316"/>
              <a:gd name="connsiteY27" fmla="*/ 401026 h 401026"/>
              <a:gd name="connsiteX28" fmla="*/ 0 w 529316"/>
              <a:gd name="connsiteY28" fmla="*/ 309011 h 401026"/>
              <a:gd name="connsiteX29" fmla="*/ 0 w 529316"/>
              <a:gd name="connsiteY29" fmla="*/ 92015 h 401026"/>
              <a:gd name="connsiteX30" fmla="*/ 92015 w 529316"/>
              <a:gd name="connsiteY30" fmla="*/ 0 h 4010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529316" h="401026">
                <a:moveTo>
                  <a:pt x="367281" y="196274"/>
                </a:moveTo>
                <a:lnTo>
                  <a:pt x="355293" y="208263"/>
                </a:lnTo>
                <a:lnTo>
                  <a:pt x="465090" y="318060"/>
                </a:lnTo>
                <a:cubicBezTo>
                  <a:pt x="465822" y="318792"/>
                  <a:pt x="466527" y="319541"/>
                  <a:pt x="466739" y="320716"/>
                </a:cubicBezTo>
                <a:lnTo>
                  <a:pt x="491723" y="320716"/>
                </a:lnTo>
                <a:close/>
                <a:moveTo>
                  <a:pt x="162035" y="196274"/>
                </a:moveTo>
                <a:lnTo>
                  <a:pt x="37593" y="320716"/>
                </a:lnTo>
                <a:lnTo>
                  <a:pt x="62577" y="320716"/>
                </a:lnTo>
                <a:lnTo>
                  <a:pt x="64225" y="318061"/>
                </a:lnTo>
                <a:lnTo>
                  <a:pt x="174023" y="208263"/>
                </a:lnTo>
                <a:close/>
                <a:moveTo>
                  <a:pt x="46349" y="80311"/>
                </a:moveTo>
                <a:lnTo>
                  <a:pt x="222791" y="256753"/>
                </a:lnTo>
                <a:cubicBezTo>
                  <a:pt x="234032" y="267995"/>
                  <a:pt x="248767" y="273616"/>
                  <a:pt x="263500" y="273616"/>
                </a:cubicBezTo>
                <a:cubicBezTo>
                  <a:pt x="263887" y="273616"/>
                  <a:pt x="264274" y="273611"/>
                  <a:pt x="264659" y="273504"/>
                </a:cubicBezTo>
                <a:cubicBezTo>
                  <a:pt x="279774" y="273906"/>
                  <a:pt x="294989" y="268289"/>
                  <a:pt x="306525" y="256753"/>
                </a:cubicBezTo>
                <a:lnTo>
                  <a:pt x="482968" y="80311"/>
                </a:lnTo>
                <a:lnTo>
                  <a:pt x="458990" y="80311"/>
                </a:lnTo>
                <a:lnTo>
                  <a:pt x="300904" y="238397"/>
                </a:lnTo>
                <a:cubicBezTo>
                  <a:pt x="290917" y="248385"/>
                  <a:pt x="277745" y="253247"/>
                  <a:pt x="264659" y="252899"/>
                </a:cubicBezTo>
                <a:cubicBezTo>
                  <a:pt x="264325" y="252991"/>
                  <a:pt x="263990" y="252995"/>
                  <a:pt x="263656" y="252995"/>
                </a:cubicBezTo>
                <a:cubicBezTo>
                  <a:pt x="250900" y="252995"/>
                  <a:pt x="238144" y="248128"/>
                  <a:pt x="228412" y="238397"/>
                </a:cubicBezTo>
                <a:lnTo>
                  <a:pt x="70326" y="80311"/>
                </a:lnTo>
                <a:close/>
                <a:moveTo>
                  <a:pt x="92015" y="0"/>
                </a:moveTo>
                <a:lnTo>
                  <a:pt x="437301" y="0"/>
                </a:lnTo>
                <a:cubicBezTo>
                  <a:pt x="488119" y="0"/>
                  <a:pt x="529316" y="41197"/>
                  <a:pt x="529316" y="92015"/>
                </a:cubicBezTo>
                <a:lnTo>
                  <a:pt x="529316" y="309011"/>
                </a:lnTo>
                <a:cubicBezTo>
                  <a:pt x="529316" y="359829"/>
                  <a:pt x="488119" y="401026"/>
                  <a:pt x="437301" y="401026"/>
                </a:cubicBezTo>
                <a:lnTo>
                  <a:pt x="92015" y="401026"/>
                </a:lnTo>
                <a:cubicBezTo>
                  <a:pt x="41197" y="401026"/>
                  <a:pt x="0" y="359829"/>
                  <a:pt x="0" y="309011"/>
                </a:cubicBezTo>
                <a:lnTo>
                  <a:pt x="0" y="92015"/>
                </a:lnTo>
                <a:cubicBezTo>
                  <a:pt x="0" y="41197"/>
                  <a:pt x="41197" y="0"/>
                  <a:pt x="92015" y="0"/>
                </a:cubicBezTo>
                <a:close/>
              </a:path>
            </a:pathLst>
          </a:custGeom>
          <a:solidFill>
            <a:sysClr val="window" lastClr="FFFFFF"/>
          </a:solidFill>
          <a:ln>
            <a:noFill/>
          </a:ln>
        </p:spPr>
        <p:style>
          <a:lnRef idx="2">
            <a:srgbClr val="8590CA">
              <a:shade val="50000"/>
            </a:srgbClr>
          </a:lnRef>
          <a:fillRef idx="1">
            <a:srgbClr val="8590CA"/>
          </a:fillRef>
          <a:effectRef idx="0">
            <a:srgbClr val="8590CA"/>
          </a:effectRef>
          <a:fontRef idx="minor">
            <a:sysClr val="window" lastClr="FFFFFF"/>
          </a:fontRef>
        </p:style>
        <p:txBody>
          <a:bodyPr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eaLnBrk="1" fontAlgn="auto" hangingPunct="1">
              <a:lnSpc>
                <a:spcPct val="120000"/>
              </a:lnSpc>
              <a:defRPr/>
            </a:pPr>
            <a:endParaRPr lang="zh-CN" altLang="en-US">
              <a:solidFill>
                <a:sysClr val="windowText" lastClr="000000"/>
              </a:solidFill>
              <a:latin typeface="Arial" pitchFamily="34" charset="0"/>
              <a:ea typeface="微软雅黑"/>
              <a:sym typeface="Arial" pitchFamily="34" charset="0"/>
            </a:endParaRPr>
          </a:p>
        </p:txBody>
      </p:sp>
      <p:sp>
        <p:nvSpPr>
          <p:cNvPr id="56" name="KSO_Shape"/>
          <p:cNvSpPr/>
          <p:nvPr>
            <p:custDataLst>
              <p:tags r:id="rId9"/>
            </p:custDataLst>
          </p:nvPr>
        </p:nvSpPr>
        <p:spPr>
          <a:xfrm>
            <a:off x="6927524" y="3748819"/>
            <a:ext cx="419100" cy="314325"/>
          </a:xfrm>
          <a:custGeom>
            <a:gdLst>
              <a:gd name="connsiteX0" fmla="*/ 577329 w 833225"/>
              <a:gd name="connsiteY0" fmla="*/ 241699 h 624687"/>
              <a:gd name="connsiteX1" fmla="*/ 541325 w 833225"/>
              <a:gd name="connsiteY1" fmla="*/ 277703 h 624687"/>
              <a:gd name="connsiteX2" fmla="*/ 577329 w 833225"/>
              <a:gd name="connsiteY2" fmla="*/ 313707 h 624687"/>
              <a:gd name="connsiteX3" fmla="*/ 613333 w 833225"/>
              <a:gd name="connsiteY3" fmla="*/ 277703 h 624687"/>
              <a:gd name="connsiteX4" fmla="*/ 577329 w 833225"/>
              <a:gd name="connsiteY4" fmla="*/ 241699 h 624687"/>
              <a:gd name="connsiteX5" fmla="*/ 424929 w 833225"/>
              <a:gd name="connsiteY5" fmla="*/ 241699 h 624687"/>
              <a:gd name="connsiteX6" fmla="*/ 388925 w 833225"/>
              <a:gd name="connsiteY6" fmla="*/ 277703 h 624687"/>
              <a:gd name="connsiteX7" fmla="*/ 424929 w 833225"/>
              <a:gd name="connsiteY7" fmla="*/ 313707 h 624687"/>
              <a:gd name="connsiteX8" fmla="*/ 460933 w 833225"/>
              <a:gd name="connsiteY8" fmla="*/ 277703 h 624687"/>
              <a:gd name="connsiteX9" fmla="*/ 424929 w 833225"/>
              <a:gd name="connsiteY9" fmla="*/ 241699 h 624687"/>
              <a:gd name="connsiteX10" fmla="*/ 272529 w 833225"/>
              <a:gd name="connsiteY10" fmla="*/ 241699 h 624687"/>
              <a:gd name="connsiteX11" fmla="*/ 236525 w 833225"/>
              <a:gd name="connsiteY11" fmla="*/ 277703 h 624687"/>
              <a:gd name="connsiteX12" fmla="*/ 272529 w 833225"/>
              <a:gd name="connsiteY12" fmla="*/ 313707 h 624687"/>
              <a:gd name="connsiteX13" fmla="*/ 308533 w 833225"/>
              <a:gd name="connsiteY13" fmla="*/ 277703 h 624687"/>
              <a:gd name="connsiteX14" fmla="*/ 272529 w 833225"/>
              <a:gd name="connsiteY14" fmla="*/ 241699 h 624687"/>
              <a:gd name="connsiteX15" fmla="*/ 429066 w 833225"/>
              <a:gd name="connsiteY15" fmla="*/ 124 h 624687"/>
              <a:gd name="connsiteX16" fmla="*/ 543580 w 833225"/>
              <a:gd name="connsiteY16" fmla="*/ 13237 h 624687"/>
              <a:gd name="connsiteX17" fmla="*/ 789350 w 833225"/>
              <a:gd name="connsiteY17" fmla="*/ 401436 h 624687"/>
              <a:gd name="connsiteX18" fmla="*/ 362652 w 833225"/>
              <a:gd name="connsiteY18" fmla="*/ 552944 h 624687"/>
              <a:gd name="connsiteX19" fmla="*/ 243007 w 833225"/>
              <a:gd name="connsiteY19" fmla="*/ 624687 h 624687"/>
              <a:gd name="connsiteX20" fmla="*/ 211865 w 833225"/>
              <a:gd name="connsiteY20" fmla="*/ 519440 h 624687"/>
              <a:gd name="connsiteX21" fmla="*/ 117966 w 833225"/>
              <a:gd name="connsiteY21" fmla="*/ 84077 h 624687"/>
              <a:gd name="connsiteX22" fmla="*/ 429066 w 833225"/>
              <a:gd name="connsiteY22" fmla="*/ 124 h 62468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33225" h="624687">
                <a:moveTo>
                  <a:pt x="577329" y="241699"/>
                </a:moveTo>
                <a:cubicBezTo>
                  <a:pt x="557445" y="241699"/>
                  <a:pt x="541325" y="257819"/>
                  <a:pt x="541325" y="277703"/>
                </a:cubicBezTo>
                <a:cubicBezTo>
                  <a:pt x="541325" y="297587"/>
                  <a:pt x="557445" y="313707"/>
                  <a:pt x="577329" y="313707"/>
                </a:cubicBezTo>
                <a:cubicBezTo>
                  <a:pt x="597213" y="313707"/>
                  <a:pt x="613333" y="297587"/>
                  <a:pt x="613333" y="277703"/>
                </a:cubicBezTo>
                <a:cubicBezTo>
                  <a:pt x="613333" y="257819"/>
                  <a:pt x="597213" y="241699"/>
                  <a:pt x="577329" y="241699"/>
                </a:cubicBezTo>
                <a:close/>
                <a:moveTo>
                  <a:pt x="424929" y="241699"/>
                </a:moveTo>
                <a:cubicBezTo>
                  <a:pt x="405045" y="241699"/>
                  <a:pt x="388925" y="257819"/>
                  <a:pt x="388925" y="277703"/>
                </a:cubicBezTo>
                <a:cubicBezTo>
                  <a:pt x="388925" y="297587"/>
                  <a:pt x="405045" y="313707"/>
                  <a:pt x="424929" y="313707"/>
                </a:cubicBezTo>
                <a:cubicBezTo>
                  <a:pt x="444813" y="313707"/>
                  <a:pt x="460933" y="297587"/>
                  <a:pt x="460933" y="277703"/>
                </a:cubicBezTo>
                <a:cubicBezTo>
                  <a:pt x="460933" y="257819"/>
                  <a:pt x="444813" y="241699"/>
                  <a:pt x="424929" y="241699"/>
                </a:cubicBezTo>
                <a:close/>
                <a:moveTo>
                  <a:pt x="272529" y="241699"/>
                </a:moveTo>
                <a:cubicBezTo>
                  <a:pt x="252645" y="241699"/>
                  <a:pt x="236525" y="257819"/>
                  <a:pt x="236525" y="277703"/>
                </a:cubicBezTo>
                <a:cubicBezTo>
                  <a:pt x="236525" y="297587"/>
                  <a:pt x="252645" y="313707"/>
                  <a:pt x="272529" y="313707"/>
                </a:cubicBezTo>
                <a:cubicBezTo>
                  <a:pt x="292413" y="313707"/>
                  <a:pt x="308533" y="297587"/>
                  <a:pt x="308533" y="277703"/>
                </a:cubicBezTo>
                <a:cubicBezTo>
                  <a:pt x="308533" y="257819"/>
                  <a:pt x="292413" y="241699"/>
                  <a:pt x="272529" y="241699"/>
                </a:cubicBezTo>
                <a:close/>
                <a:moveTo>
                  <a:pt x="429066" y="124"/>
                </a:moveTo>
                <a:cubicBezTo>
                  <a:pt x="467414" y="891"/>
                  <a:pt x="505944" y="5202"/>
                  <a:pt x="543580" y="13237"/>
                </a:cubicBezTo>
                <a:cubicBezTo>
                  <a:pt x="786614" y="65121"/>
                  <a:pt x="903137" y="249172"/>
                  <a:pt x="789350" y="401436"/>
                </a:cubicBezTo>
                <a:cubicBezTo>
                  <a:pt x="710142" y="507428"/>
                  <a:pt x="538801" y="568267"/>
                  <a:pt x="362652" y="552944"/>
                </a:cubicBezTo>
                <a:lnTo>
                  <a:pt x="243007" y="624687"/>
                </a:lnTo>
                <a:lnTo>
                  <a:pt x="211865" y="519440"/>
                </a:lnTo>
                <a:cubicBezTo>
                  <a:pt x="-26035" y="429957"/>
                  <a:pt x="-72481" y="214611"/>
                  <a:pt x="117966" y="84077"/>
                </a:cubicBezTo>
                <a:cubicBezTo>
                  <a:pt x="200623" y="27423"/>
                  <a:pt x="314022" y="-2176"/>
                  <a:pt x="429066" y="124"/>
                </a:cubicBezTo>
                <a:close/>
              </a:path>
            </a:pathLst>
          </a:custGeom>
          <a:solidFill>
            <a:sysClr val="window" lastClr="FFFFFF"/>
          </a:solidFill>
          <a:ln>
            <a:noFill/>
          </a:ln>
        </p:spPr>
        <p:style>
          <a:lnRef idx="2">
            <a:srgbClr val="8590CA">
              <a:shade val="50000"/>
            </a:srgbClr>
          </a:lnRef>
          <a:fillRef idx="1">
            <a:srgbClr val="8590CA"/>
          </a:fillRef>
          <a:effectRef idx="0">
            <a:srgbClr val="8590CA"/>
          </a:effectRef>
          <a:fontRef idx="minor">
            <a:sysClr val="window" lastClr="FFFFFF"/>
          </a:fontRef>
        </p:style>
        <p:txBody>
          <a:bodyPr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eaLnBrk="1" fontAlgn="auto" hangingPunct="1">
              <a:lnSpc>
                <a:spcPct val="120000"/>
              </a:lnSpc>
              <a:defRPr/>
            </a:pPr>
            <a:endParaRPr lang="en-US">
              <a:solidFill>
                <a:sysClr val="windowText" lastClr="000000"/>
              </a:solidFill>
              <a:latin typeface="Arial" pitchFamily="34" charset="0"/>
              <a:ea typeface="微软雅黑"/>
              <a:sym typeface="Arial" pitchFamily="34" charset="0"/>
            </a:endParaRPr>
          </a:p>
        </p:txBody>
      </p:sp>
      <p:cxnSp>
        <p:nvCxnSpPr>
          <p:cNvPr id="65" name="直接连接符 64"/>
          <p:cNvCxnSpPr>
            <a:endCxn id="42" idx="0"/>
          </p:cNvCxnSpPr>
          <p:nvPr>
            <p:custDataLst>
              <p:tags r:id="rId10"/>
            </p:custDataLst>
          </p:nvPr>
        </p:nvCxnSpPr>
        <p:spPr>
          <a:xfrm flipH="1">
            <a:off x="6753855" y="1968500"/>
            <a:ext cx="1522730" cy="217170"/>
          </a:xfrm>
          <a:prstGeom prst="line">
            <a:avLst/>
          </a:prstGeom>
          <a:ln w="12700">
            <a:solidFill>
              <a:sysClr val="window" lastClr="FFFFFF">
                <a:lumMod val="65000"/>
              </a:sysClr>
            </a:solidFill>
            <a:prstDash val="dash"/>
            <a:headEnd type="oval"/>
            <a:tailEnd type="oval"/>
          </a:ln>
        </p:spPr>
        <p:style>
          <a:lnRef idx="1">
            <a:srgbClr val="8590CA"/>
          </a:lnRef>
          <a:fillRef idx="0">
            <a:srgbClr val="8590CA"/>
          </a:fillRef>
          <a:effectRef idx="0">
            <a:srgbClr val="8590CA"/>
          </a:effectRef>
          <a:fontRef idx="minor">
            <a:sysClr val="windowText" lastClr="000000"/>
          </a:fontRef>
        </p:style>
      </p:cxnSp>
      <p:cxnSp>
        <p:nvCxnSpPr>
          <p:cNvPr id="66" name="直接连接符 65"/>
          <p:cNvCxnSpPr>
            <a:stCxn id="45" idx="0"/>
          </p:cNvCxnSpPr>
          <p:nvPr>
            <p:custDataLst>
              <p:tags r:id="rId11"/>
            </p:custDataLst>
          </p:nvPr>
        </p:nvCxnSpPr>
        <p:spPr>
          <a:xfrm flipH="1" flipV="1">
            <a:off x="3993880" y="4582160"/>
            <a:ext cx="1443669" cy="499187"/>
          </a:xfrm>
          <a:prstGeom prst="line">
            <a:avLst/>
          </a:prstGeom>
          <a:ln w="12700">
            <a:solidFill>
              <a:sysClr val="window" lastClr="FFFFFF">
                <a:lumMod val="65000"/>
              </a:sysClr>
            </a:solidFill>
            <a:prstDash val="dash"/>
            <a:headEnd type="oval"/>
            <a:tailEnd type="oval"/>
          </a:ln>
        </p:spPr>
        <p:style>
          <a:lnRef idx="1">
            <a:srgbClr val="8590CA"/>
          </a:lnRef>
          <a:fillRef idx="0">
            <a:srgbClr val="8590CA"/>
          </a:fillRef>
          <a:effectRef idx="0">
            <a:srgbClr val="8590CA"/>
          </a:effectRef>
          <a:fontRef idx="minor">
            <a:sysClr val="windowText" lastClr="000000"/>
          </a:fontRef>
        </p:style>
      </p:cxnSp>
      <p:cxnSp>
        <p:nvCxnSpPr>
          <p:cNvPr id="67" name="直接连接符 66"/>
          <p:cNvCxnSpPr/>
          <p:nvPr>
            <p:custDataLst>
              <p:tags r:id="rId12"/>
            </p:custDataLst>
          </p:nvPr>
        </p:nvCxnSpPr>
        <p:spPr>
          <a:xfrm flipH="1" flipV="1">
            <a:off x="3916680" y="2185517"/>
            <a:ext cx="659875" cy="622468"/>
          </a:xfrm>
          <a:prstGeom prst="line">
            <a:avLst/>
          </a:prstGeom>
          <a:ln w="12700">
            <a:solidFill>
              <a:sysClr val="window" lastClr="FFFFFF">
                <a:lumMod val="65000"/>
              </a:sysClr>
            </a:solidFill>
            <a:prstDash val="dash"/>
            <a:headEnd type="oval"/>
            <a:tailEnd type="oval"/>
          </a:ln>
        </p:spPr>
        <p:style>
          <a:lnRef idx="1">
            <a:srgbClr val="8590CA"/>
          </a:lnRef>
          <a:fillRef idx="0">
            <a:srgbClr val="8590CA"/>
          </a:fillRef>
          <a:effectRef idx="0">
            <a:srgbClr val="8590CA"/>
          </a:effectRef>
          <a:fontRef idx="minor">
            <a:sysClr val="windowText" lastClr="000000"/>
          </a:fontRef>
        </p:style>
      </p:cxnSp>
      <p:cxnSp>
        <p:nvCxnSpPr>
          <p:cNvPr id="68" name="直接连接符 67"/>
          <p:cNvCxnSpPr>
            <a:endCxn id="44" idx="0"/>
          </p:cNvCxnSpPr>
          <p:nvPr>
            <p:custDataLst>
              <p:tags r:id="rId13"/>
            </p:custDataLst>
          </p:nvPr>
        </p:nvCxnSpPr>
        <p:spPr>
          <a:xfrm flipH="1" flipV="1">
            <a:off x="7542783" y="4289128"/>
            <a:ext cx="723642" cy="293032"/>
          </a:xfrm>
          <a:prstGeom prst="line">
            <a:avLst/>
          </a:prstGeom>
          <a:ln w="12700">
            <a:solidFill>
              <a:sysClr val="window" lastClr="FFFFFF">
                <a:lumMod val="65000"/>
              </a:sysClr>
            </a:solidFill>
            <a:prstDash val="dash"/>
            <a:headEnd type="oval"/>
            <a:tailEnd type="oval"/>
          </a:ln>
        </p:spPr>
        <p:style>
          <a:lnRef idx="1">
            <a:srgbClr val="8590CA"/>
          </a:lnRef>
          <a:fillRef idx="0">
            <a:srgbClr val="8590CA"/>
          </a:fillRef>
          <a:effectRef idx="0">
            <a:srgbClr val="8590CA"/>
          </a:effectRef>
          <a:fontRef idx="minor">
            <a:sysClr val="windowText" lastClr="000000"/>
          </a:fontRef>
        </p:style>
      </p:cxnSp>
      <p:sp>
        <p:nvSpPr>
          <p:cNvPr id="2" name="文本框 1"/>
          <p:cNvSpPr txBox="1"/>
          <p:nvPr>
            <p:custDataLst>
              <p:tags r:id="rId14"/>
            </p:custDataLst>
          </p:nvPr>
        </p:nvSpPr>
        <p:spPr>
          <a:xfrm>
            <a:off x="965835" y="1841500"/>
            <a:ext cx="2879725" cy="560070"/>
          </a:xfrm>
          <a:prstGeom prst="rect">
            <a:avLst/>
          </a:prstGeom>
          <a:noFill/>
        </p:spPr>
        <p:txBody>
          <a:bodyPr wrap="square" lIns="90000" tIns="46800" rIns="90000" bIns="46800" anchor="ctr" anchorCtr="0">
            <a:normAutofit/>
          </a:bodyPr>
          <a:lstStyle>
            <a:defPPr>
              <a:defRPr lang="zh-CN"/>
            </a:defPPr>
            <a:lvl1pPr marL="0" algn="r"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000" spc="300">
                <a:latin typeface="仿宋" panose="02010609060101010101" charset="-122"/>
                <a:ea typeface="微软雅黑"/>
                <a:cs typeface="+mj-cs"/>
                <a:sym typeface="Arial" pitchFamily="34" charset="0"/>
              </a:rPr>
              <a:t>客体要件</a:t>
            </a:r>
            <a:endParaRPr lang="zh-CN" altLang="en-US" sz="2000" spc="300">
              <a:latin typeface="仿宋" panose="02010609060101010101" charset="-122"/>
              <a:ea typeface="微软雅黑"/>
              <a:cs typeface="+mj-cs"/>
              <a:sym typeface="Arial" pitchFamily="34" charset="0"/>
            </a:endParaRPr>
          </a:p>
        </p:txBody>
      </p:sp>
      <p:sp>
        <p:nvSpPr>
          <p:cNvPr id="12" name="文本框 11"/>
          <p:cNvSpPr txBox="1"/>
          <p:nvPr>
            <p:custDataLst>
              <p:tags r:id="rId15"/>
            </p:custDataLst>
          </p:nvPr>
        </p:nvSpPr>
        <p:spPr>
          <a:xfrm>
            <a:off x="974090" y="4250055"/>
            <a:ext cx="2879725" cy="560070"/>
          </a:xfrm>
          <a:prstGeom prst="rect">
            <a:avLst/>
          </a:prstGeom>
          <a:noFill/>
        </p:spPr>
        <p:txBody>
          <a:bodyPr wrap="square" lIns="90000" tIns="46800" rIns="90000" bIns="46800" anchor="ctr" anchorCtr="0">
            <a:normAutofit/>
          </a:bodyPr>
          <a:lstStyle>
            <a:defPPr>
              <a:defRPr lang="zh-CN"/>
            </a:defPPr>
            <a:lvl1pPr marL="0" algn="r"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000" spc="300">
                <a:latin typeface="仿宋" panose="02010609060101010101" charset="-122"/>
                <a:ea typeface="微软雅黑"/>
                <a:cs typeface="+mj-cs"/>
                <a:sym typeface="Arial" pitchFamily="34" charset="0"/>
              </a:rPr>
              <a:t>客观要件</a:t>
            </a:r>
            <a:endParaRPr lang="zh-CN" altLang="en-US" sz="2000" spc="300">
              <a:latin typeface="仿宋" panose="02010609060101010101" charset="-122"/>
              <a:ea typeface="微软雅黑"/>
              <a:cs typeface="+mj-cs"/>
              <a:sym typeface="Arial" pitchFamily="34" charset="0"/>
            </a:endParaRPr>
          </a:p>
        </p:txBody>
      </p:sp>
      <p:sp>
        <p:nvSpPr>
          <p:cNvPr id="14" name="文本框 13"/>
          <p:cNvSpPr txBox="1"/>
          <p:nvPr>
            <p:custDataLst>
              <p:tags r:id="rId16"/>
            </p:custDataLst>
          </p:nvPr>
        </p:nvSpPr>
        <p:spPr>
          <a:xfrm>
            <a:off x="8426450" y="1639570"/>
            <a:ext cx="2879725" cy="560070"/>
          </a:xfrm>
          <a:prstGeom prst="rect">
            <a:avLst/>
          </a:prstGeom>
          <a:noFill/>
        </p:spPr>
        <p:txBody>
          <a:bodyPr wrap="square" lIns="90000" tIns="46800" rIns="90000" bIns="46800" anchor="ctr" anchorCtr="0">
            <a:normAutofit/>
          </a:bodyPr>
          <a:lstStyle>
            <a:defPPr>
              <a:defRPr lang="zh-CN"/>
            </a:defPPr>
            <a:lvl1pPr marL="0" algn="r"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zh-CN" altLang="en-US" sz="2000" spc="300">
                <a:latin typeface="仿宋" panose="02010609060101010101" charset="-122"/>
                <a:ea typeface="微软雅黑"/>
                <a:cs typeface="+mj-cs"/>
                <a:sym typeface="Arial" pitchFamily="34" charset="0"/>
              </a:rPr>
              <a:t>主体要件</a:t>
            </a:r>
            <a:endParaRPr lang="zh-CN" altLang="en-US" sz="2000" spc="300">
              <a:latin typeface="仿宋" panose="02010609060101010101" charset="-122"/>
              <a:ea typeface="微软雅黑"/>
              <a:cs typeface="+mj-cs"/>
              <a:sym typeface="Arial" pitchFamily="34" charset="0"/>
            </a:endParaRPr>
          </a:p>
        </p:txBody>
      </p:sp>
      <p:sp>
        <p:nvSpPr>
          <p:cNvPr id="16" name="文本框 15"/>
          <p:cNvSpPr txBox="1"/>
          <p:nvPr>
            <p:custDataLst>
              <p:tags r:id="rId17"/>
            </p:custDataLst>
          </p:nvPr>
        </p:nvSpPr>
        <p:spPr>
          <a:xfrm>
            <a:off x="8426450" y="4279265"/>
            <a:ext cx="2879725" cy="560070"/>
          </a:xfrm>
          <a:prstGeom prst="rect">
            <a:avLst/>
          </a:prstGeom>
          <a:noFill/>
        </p:spPr>
        <p:txBody>
          <a:bodyPr wrap="square" lIns="90000" tIns="46800" rIns="90000" bIns="46800" anchor="ctr" anchorCtr="0">
            <a:normAutofit/>
          </a:bodyPr>
          <a:lstStyle>
            <a:defPPr>
              <a:defRPr lang="zh-CN"/>
            </a:defPPr>
            <a:lvl1pPr marL="0" algn="r"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zh-CN" altLang="en-US" sz="2000" spc="300">
                <a:latin typeface="仿宋" panose="02010609060101010101" charset="-122"/>
                <a:ea typeface="微软雅黑"/>
                <a:cs typeface="+mj-cs"/>
                <a:sym typeface="Arial" pitchFamily="34" charset="0"/>
              </a:rPr>
              <a:t>主观要件</a:t>
            </a:r>
            <a:endParaRPr lang="zh-CN" altLang="en-US" sz="2000" spc="300">
              <a:latin typeface="仿宋" panose="02010609060101010101" charset="-122"/>
              <a:ea typeface="微软雅黑"/>
              <a:cs typeface="+mj-cs"/>
              <a:sym typeface="Arial" pitchFamily="34" charset="0"/>
            </a:endParaRPr>
          </a:p>
        </p:txBody>
      </p:sp>
      <p:pic>
        <p:nvPicPr>
          <p:cNvPr id="4" name="图形 3"/>
          <p:cNvPicPr>
            <a:picLocks noChangeAspect="1"/>
          </p:cNvPicPr>
          <p:nvPr>
            <p:custDataLst>
              <p:tags r:id="rId20"/>
            </p:custDataLst>
          </p:nvPr>
        </p:nvPicPr>
        <p:blipFill>
          <a:blip r:embed="rId18">
            <a:extLst>
              <a:ext uri="{96DAC541-7B7A-43D3-8B79-37D633B846F1}">
                <asvg:svgBlip xmlns:asvg="http://schemas.microsoft.com/office/drawing/2016/SVG/main" r:embed="rId19"/>
              </a:ext>
              <a:ext uri="{28A0092B-C50C-407E-A947-70E740481C1C}">
                <a14:useLocalDpi xmlns:a14="http://schemas.microsoft.com/office/drawing/2010/main" val="0"/>
              </a:ext>
            </a:extLst>
          </a:blip>
          <a:stretch>
            <a:fillRect/>
          </a:stretch>
        </p:blipFill>
        <p:spPr>
          <a:xfrm>
            <a:off x="4788266" y="2937266"/>
            <a:ext cx="540000" cy="540000"/>
          </a:xfrm>
          <a:prstGeom prst="rect">
            <a:avLst/>
          </a:prstGeom>
        </p:spPr>
      </p:pic>
      <p:sp>
        <p:nvSpPr>
          <p:cNvPr id="17" name="椭圆 16"/>
          <p:cNvSpPr/>
          <p:nvPr>
            <p:custDataLst>
              <p:tags r:id="rId21"/>
            </p:custDataLst>
          </p:nvPr>
        </p:nvSpPr>
        <p:spPr>
          <a:xfrm>
            <a:off x="443865" y="677545"/>
            <a:ext cx="497205" cy="497205"/>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文本框 17"/>
          <p:cNvSpPr txBox="1"/>
          <p:nvPr>
            <p:custDataLst>
              <p:tags r:id="rId22"/>
            </p:custDataLst>
          </p:nvPr>
        </p:nvSpPr>
        <p:spPr>
          <a:xfrm>
            <a:off x="1166495" y="643255"/>
            <a:ext cx="10288905" cy="586740"/>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zh-CN" sz="3200" b="1" spc="300">
                <a:gradFill>
                  <a:gsLst>
                    <a:gs pos="0">
                      <a:srgbClr val="D9717D"/>
                    </a:gs>
                    <a:gs pos="100000">
                      <a:srgbClr val="E32E37"/>
                    </a:gs>
                  </a:gsLst>
                  <a:lin scaled="1"/>
                </a:gradFill>
                <a:uFillTx/>
                <a:latin typeface="仿宋" panose="02010609060101010101" charset="-122"/>
                <a:ea typeface="微软雅黑"/>
              </a:rPr>
              <a:t>构成要件</a:t>
            </a:r>
            <a:endParaRPr lang="zh-CN" altLang="zh-CN" sz="3200" b="1" spc="300">
              <a:gradFill>
                <a:gsLst>
                  <a:gs pos="0">
                    <a:srgbClr val="D9717D"/>
                  </a:gs>
                  <a:gs pos="100000">
                    <a:srgbClr val="E32E37"/>
                  </a:gs>
                </a:gsLst>
                <a:lin scaled="1"/>
              </a:gradFill>
              <a:uFillTx/>
              <a:latin typeface="仿宋" panose="02010609060101010101" charset="-122"/>
              <a:ea typeface="微软雅黑"/>
            </a:endParaRPr>
          </a:p>
        </p:txBody>
      </p:sp>
    </p:spTree>
    <p:custDataLst>
      <p:tags r:id="rId2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3"/>
            </p:custDataLst>
          </p:nvPr>
        </p:nvSpPr>
        <p:spPr>
          <a:xfrm>
            <a:off x="1281600" y="770410"/>
            <a:ext cx="9626400" cy="723600"/>
          </a:xfrm>
        </p:spPr>
        <p:txBody>
          <a:bodyPr>
            <a:normAutofit/>
          </a:bodyPr>
          <a:lstStyle/>
          <a:p>
            <a:r>
              <a:rPr lang="zh-CN" altLang="zh-CN" sz="2400">
                <a:latin typeface="仿宋" panose="02010609060101010101" charset="-122"/>
              </a:rPr>
              <a:t>客体要件</a:t>
            </a:r>
            <a:endParaRPr lang="zh-CN" altLang="zh-CN" sz="2400">
              <a:latin typeface="仿宋" panose="02010609060101010101" charset="-122"/>
            </a:endParaRPr>
          </a:p>
        </p:txBody>
      </p:sp>
      <p:sp>
        <p:nvSpPr>
          <p:cNvPr id="4" name="内容占位符 3"/>
          <p:cNvSpPr>
            <a:spLocks noGrp="1"/>
          </p:cNvSpPr>
          <p:nvPr>
            <p:ph sz="quarter" idx="13"/>
            <p:custDataLst>
              <p:tags r:id="rId4"/>
            </p:custDataLst>
          </p:nvPr>
        </p:nvSpPr>
        <p:spPr>
          <a:xfrm>
            <a:off x="1281113" y="1465735"/>
            <a:ext cx="9626600" cy="3445200"/>
          </a:xfrm>
        </p:spPr>
        <p:txBody>
          <a:bodyPr/>
          <a:lstStyle/>
          <a:p>
            <a:pPr marL="0" indent="381000">
              <a:lnSpc>
                <a:spcPct val="140000"/>
              </a:lnSpc>
              <a:buNone/>
            </a:pPr>
            <a:r>
              <a:rPr lang="zh-CN" altLang="en-US">
                <a:solidFill>
                  <a:schemeClr val="tx1">
                    <a:lumMod val="85000"/>
                    <a:lumOff val="15000"/>
                  </a:schemeClr>
                </a:solidFill>
                <a:latin typeface="仿宋" panose="02010609060101010101" charset="-122"/>
                <a:ea typeface="仿宋" panose="02010609060101010101" charset="-122"/>
              </a:rPr>
              <a:t>本罪侵犯的客体是国家保护水产资源的管理制度。水产资源，包括具有经济价值的水生动物和水生植物，是国家的一项宝贵财富。为了加强对水产资源的保护，国家通过立法对水产资源繁殖、养殖和捕捞等方面作了具体的规定。国家鼓励、扶持外海和远洋捕捞业的发展，合理安排内水和近海捕捞。在内水、近海从事捕捞业的单位和个人，必须按照捕捞许可证关于作业类型、场所、时限和渔具数量的规定进行作业。不得在禁渔区和禁渔期进行捕捞，不得使用禁用的渔具、捕捞方法和小于规定的最小目尺寸的具进行捕捞。急功近利，竭泽而渔，非法捕捞水产品，破坏国家对水产资源的管理制度，危害水产资源的存留和发展。因此，必须依法对非法捕捞水产品的犯罪予以惩罚。</a:t>
            </a:r>
            <a:endParaRPr lang="zh-CN" altLang="en-US">
              <a:solidFill>
                <a:schemeClr val="tx1">
                  <a:lumMod val="85000"/>
                  <a:lumOff val="15000"/>
                </a:schemeClr>
              </a:solidFill>
              <a:latin typeface="仿宋" panose="02010609060101010101" charset="-122"/>
              <a:ea typeface="仿宋" panose="02010609060101010101" charset="-122"/>
            </a:endParaRPr>
          </a:p>
          <a:p>
            <a:pPr marL="0" indent="381000">
              <a:lnSpc>
                <a:spcPct val="140000"/>
              </a:lnSpc>
              <a:buNone/>
            </a:pPr>
            <a:endParaRPr lang="zh-CN" altLang="en-US">
              <a:solidFill>
                <a:schemeClr val="tx1">
                  <a:lumMod val="85000"/>
                  <a:lumOff val="15000"/>
                </a:schemeClr>
              </a:solidFill>
              <a:latin typeface="仿宋" panose="02010609060101010101" charset="-122"/>
              <a:ea typeface="仿宋" panose="02010609060101010101" charset="-122"/>
            </a:endParaRPr>
          </a:p>
        </p:txBody>
      </p:sp>
    </p:spTree>
    <p:custDataLst>
      <p:tags r:id="rId5"/>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3"/>
            </p:custDataLst>
          </p:nvPr>
        </p:nvSpPr>
        <p:spPr>
          <a:xfrm>
            <a:off x="1281600" y="770410"/>
            <a:ext cx="9626400" cy="723600"/>
          </a:xfrm>
        </p:spPr>
        <p:txBody>
          <a:bodyPr>
            <a:normAutofit/>
          </a:bodyPr>
          <a:lstStyle/>
          <a:p>
            <a:r>
              <a:rPr lang="zh-CN" altLang="zh-CN" sz="2400">
                <a:latin typeface="仿宋" panose="02010609060101010101" charset="-122"/>
              </a:rPr>
              <a:t>客观要件</a:t>
            </a:r>
            <a:endParaRPr lang="zh-CN" altLang="zh-CN" sz="2400">
              <a:latin typeface="仿宋" panose="02010609060101010101" charset="-122"/>
            </a:endParaRPr>
          </a:p>
        </p:txBody>
      </p:sp>
      <p:sp>
        <p:nvSpPr>
          <p:cNvPr id="4" name="内容占位符 3"/>
          <p:cNvSpPr>
            <a:spLocks noGrp="1"/>
          </p:cNvSpPr>
          <p:nvPr>
            <p:ph sz="quarter" idx="13"/>
            <p:custDataLst>
              <p:tags r:id="rId4"/>
            </p:custDataLst>
          </p:nvPr>
        </p:nvSpPr>
        <p:spPr>
          <a:xfrm>
            <a:off x="1281113" y="1465735"/>
            <a:ext cx="9626600" cy="3445200"/>
          </a:xfrm>
        </p:spPr>
        <p:txBody>
          <a:bodyPr/>
          <a:lstStyle/>
          <a:p>
            <a:pPr marL="0" indent="381000">
              <a:lnSpc>
                <a:spcPct val="140000"/>
              </a:lnSpc>
              <a:buNone/>
            </a:pPr>
            <a:r>
              <a:rPr lang="zh-CN" altLang="en-US">
                <a:solidFill>
                  <a:schemeClr val="tx1">
                    <a:lumMod val="85000"/>
                    <a:lumOff val="15000"/>
                  </a:schemeClr>
                </a:solidFill>
                <a:latin typeface="仿宋" panose="02010609060101010101" charset="-122"/>
                <a:ea typeface="仿宋" panose="02010609060101010101" charset="-122"/>
              </a:rPr>
              <a:t>本罪在客观方面表现为违反保护水产资源法规，在禁渔区、禁渔期或者使用禁用的工具林、方法捕捞水产品的行为。为了保护水产资源，1979年2月10日国务院公布了《水产资源繁殖保护条例》，明确规定了保护的对象，对捕捞的时间、水域、工具、方法等提出了具体要求，并作了一系列禁止性规定。1979年9月13日全国人大常务委员会通过试行的《中华人民共和国环境保护法（试行）》第11条第2款规定：“保护、发展和合理利用水生生物，禁止灭绝性的捕捞和破坏。”1986年1月20日全国人大常委会通过并公布了《中华人民共和国渔业法》，对渔业生产的领导、管理、监督、养殖业和捕捞业的管理，渔业资源的增殖和保护以及法律责任等方面，都作了明确的规定。1987年10月14日国务院批准发布的《渔业法实施细则》进一步具体划分了近海渔场与外海渔场，强调了国家对捕捞业实行捕捞许可证制度，规定了对非法捕捞水产品的具体处罚方法。</a:t>
            </a:r>
            <a:endParaRPr lang="zh-CN" altLang="en-US">
              <a:solidFill>
                <a:schemeClr val="tx1">
                  <a:lumMod val="85000"/>
                  <a:lumOff val="15000"/>
                </a:schemeClr>
              </a:solidFill>
              <a:latin typeface="仿宋" panose="02010609060101010101" charset="-122"/>
              <a:ea typeface="仿宋" panose="02010609060101010101" charset="-122"/>
            </a:endParaRPr>
          </a:p>
          <a:p>
            <a:pPr marL="0" indent="381000">
              <a:lnSpc>
                <a:spcPct val="140000"/>
              </a:lnSpc>
              <a:buNone/>
            </a:pPr>
            <a:r>
              <a:rPr lang="zh-CN" altLang="en-US">
                <a:solidFill>
                  <a:schemeClr val="tx1">
                    <a:lumMod val="85000"/>
                    <a:lumOff val="15000"/>
                  </a:schemeClr>
                </a:solidFill>
                <a:latin typeface="仿宋" panose="02010609060101010101" charset="-122"/>
                <a:ea typeface="仿宋" panose="02010609060101010101" charset="-122"/>
              </a:rPr>
              <a:t>所谓禁渔区，是指由国家法令或者地方政府规定，对某些重要鱼、虾、蟹、贝、藻等，以及其他重要水生生物的产卵场、索饵场、越冬场和洄游通道，划定一定的范围，禁止所有渔业生产作业的区域，或者禁止某种渔业生产作业的区域。</a:t>
            </a:r>
            <a:endParaRPr lang="zh-CN" altLang="en-US">
              <a:solidFill>
                <a:schemeClr val="tx1">
                  <a:lumMod val="85000"/>
                  <a:lumOff val="15000"/>
                </a:schemeClr>
              </a:solidFill>
              <a:latin typeface="仿宋" panose="02010609060101010101" charset="-122"/>
              <a:ea typeface="仿宋" panose="02010609060101010101" charset="-122"/>
            </a:endParaRPr>
          </a:p>
          <a:p>
            <a:pPr marL="0" indent="381000">
              <a:lnSpc>
                <a:spcPct val="140000"/>
              </a:lnSpc>
              <a:buNone/>
            </a:pPr>
            <a:r>
              <a:rPr lang="zh-CN" altLang="en-US">
                <a:solidFill>
                  <a:schemeClr val="tx1">
                    <a:lumMod val="85000"/>
                    <a:lumOff val="15000"/>
                  </a:schemeClr>
                </a:solidFill>
                <a:latin typeface="仿宋" panose="02010609060101010101" charset="-122"/>
                <a:ea typeface="仿宋" panose="02010609060101010101" charset="-122"/>
              </a:rPr>
              <a:t>所谓禁渔期，是指对某些重要水生生物的产卵场、索饵场、越冬场和洄游通道，规定禁止渔业生产作业或者限制作业的一定期限。</a:t>
            </a:r>
            <a:endParaRPr lang="zh-CN" altLang="en-US">
              <a:solidFill>
                <a:schemeClr val="tx1">
                  <a:lumMod val="85000"/>
                  <a:lumOff val="15000"/>
                </a:schemeClr>
              </a:solidFill>
              <a:latin typeface="仿宋" panose="02010609060101010101" charset="-122"/>
              <a:ea typeface="仿宋" panose="02010609060101010101" charset="-122"/>
            </a:endParaRPr>
          </a:p>
          <a:p>
            <a:pPr marL="0" indent="381000">
              <a:lnSpc>
                <a:spcPct val="140000"/>
              </a:lnSpc>
              <a:buNone/>
            </a:pPr>
            <a:r>
              <a:rPr lang="zh-CN" altLang="en-US">
                <a:solidFill>
                  <a:schemeClr val="tx1">
                    <a:lumMod val="85000"/>
                    <a:lumOff val="15000"/>
                  </a:schemeClr>
                </a:solidFill>
                <a:latin typeface="仿宋" panose="02010609060101010101" charset="-122"/>
                <a:ea typeface="仿宋" panose="02010609060101010101" charset="-122"/>
              </a:rPr>
              <a:t>所谓禁用的工具，是指禁止使用的超过国家对不同捕捞对象所分别规定的最小目尺寸的渔具。</a:t>
            </a:r>
            <a:endParaRPr lang="zh-CN" altLang="en-US">
              <a:solidFill>
                <a:schemeClr val="tx1">
                  <a:lumMod val="85000"/>
                  <a:lumOff val="15000"/>
                </a:schemeClr>
              </a:solidFill>
              <a:latin typeface="仿宋" panose="02010609060101010101" charset="-122"/>
              <a:ea typeface="仿宋" panose="02010609060101010101" charset="-122"/>
            </a:endParaRPr>
          </a:p>
        </p:txBody>
      </p:sp>
    </p:spTree>
    <p:custDataLst>
      <p:tags r:id="rId5"/>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https://d.book118.com/187052155011006053</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2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2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285.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3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3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3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3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3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3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307.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6.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5.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4.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3.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4.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79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174792_3*q_h_i*1_1_2"/>
  <p:tag name="KSO_WM_UNIT_INDEX" val="1_1_2"/>
  <p:tag name="KSO_WM_UNIT_LAYERLEVEL" val="1_1_1"/>
  <p:tag name="KSO_WM_UNIT_TEXT_FILL_FORE_SCHEMECOLOR_INDEX" val="13"/>
  <p:tag name="KSO_WM_UNIT_TEXT_FILL_TYPE" val="1"/>
  <p:tag name="KSO_WM_UNIT_TYPE" val="q_h_i"/>
</p:tagLst>
</file>

<file path=ppt/tags/tag345.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792"/>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174792_3*q_h_i*1_4_2"/>
  <p:tag name="KSO_WM_UNIT_INDEX" val="1_4_2"/>
  <p:tag name="KSO_WM_UNIT_LAYERLEVEL" val="1_1_1"/>
  <p:tag name="KSO_WM_UNIT_TEXT_FILL_FORE_SCHEMECOLOR_INDEX" val="13"/>
  <p:tag name="KSO_WM_UNIT_TEXT_FILL_TYPE" val="1"/>
  <p:tag name="KSO_WM_UNIT_TYPE" val="q_h_i"/>
</p:tagLst>
</file>

<file path=ppt/tags/tag346.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792"/>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174792_3*q_h_i*1_2_2"/>
  <p:tag name="KSO_WM_UNIT_INDEX" val="1_2_2"/>
  <p:tag name="KSO_WM_UNIT_LAYERLEVEL" val="1_1_1"/>
  <p:tag name="KSO_WM_UNIT_TEXT_FILL_FORE_SCHEMECOLOR_INDEX" val="13"/>
  <p:tag name="KSO_WM_UNIT_TEXT_FILL_TYPE" val="1"/>
  <p:tag name="KSO_WM_UNIT_TYPE" val="q_h_i"/>
</p:tagLst>
</file>

<file path=ppt/tags/tag347.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79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174792_3*q_h_i*1_3_2"/>
  <p:tag name="KSO_WM_UNIT_INDEX" val="1_3_2"/>
  <p:tag name="KSO_WM_UNIT_LAYERLEVEL" val="1_1_1"/>
  <p:tag name="KSO_WM_UNIT_TEXT_FILL_FORE_SCHEMECOLOR_INDEX" val="13"/>
  <p:tag name="KSO_WM_UNIT_TEXT_FILL_TYPE" val="1"/>
  <p:tag name="KSO_WM_UNIT_TYPE" val="q_h_i"/>
</p:tagLst>
</file>

<file path=ppt/tags/tag348.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79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174792_3*q_h_x*1_3_1"/>
  <p:tag name="KSO_WM_UNIT_INDEX" val="1_3_1"/>
  <p:tag name="KSO_WM_UNIT_LAYERLEVEL" val="1_1_1"/>
  <p:tag name="KSO_WM_UNIT_TEXT_FILL_FORE_SCHEMECOLOR_INDEX" val="13"/>
  <p:tag name="KSO_WM_UNIT_TEXT_FILL_TYPE" val="1"/>
  <p:tag name="KSO_WM_UNIT_TYPE" val="q_h_x"/>
  <p:tag name="KSO_WM_UNIT_VALUE" val="90*135"/>
</p:tagLst>
</file>

<file path=ppt/tags/tag349.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79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174792_3*q_h_x*1_1_1"/>
  <p:tag name="KSO_WM_UNIT_INDEX" val="1_1_1"/>
  <p:tag name="KSO_WM_UNIT_LAYERLEVEL" val="1_1_1"/>
  <p:tag name="KSO_WM_UNIT_TEXT_FILL_FORE_SCHEMECOLOR_INDEX" val="13"/>
  <p:tag name="KSO_WM_UNIT_TEXT_FILL_TYPE" val="1"/>
  <p:tag name="KSO_WM_UNIT_TYPE" val="q_h_x"/>
  <p:tag name="KSO_WM_UNIT_VALUE" val="95*125"/>
</p:tagLst>
</file>

<file path=ppt/tags/tag350.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79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174792_3*q_h_x*1_2_1"/>
  <p:tag name="KSO_WM_UNIT_INDEX" val="1_2_1"/>
  <p:tag name="KSO_WM_UNIT_LAYERLEVEL" val="1_1_1"/>
  <p:tag name="KSO_WM_UNIT_TEXT_FILL_FORE_SCHEMECOLOR_INDEX" val="13"/>
  <p:tag name="KSO_WM_UNIT_TEXT_FILL_TYPE" val="1"/>
  <p:tag name="KSO_WM_UNIT_TYPE" val="q_h_x"/>
  <p:tag name="KSO_WM_UNIT_VALUE" val="87*116"/>
</p:tagLst>
</file>

<file path=ppt/tags/tag351.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792"/>
  <p:tag name="KSO_WM_UNIT_COMPATIBLE" val="0"/>
  <p:tag name="KSO_WM_UNIT_DIAGRAM_ISNUMVISUAL" val="0"/>
  <p:tag name="KSO_WM_UNIT_DIAGRAM_ISREFERUNIT" val="0"/>
  <p:tag name="KSO_WM_UNIT_HIGHLIGHT" val="0"/>
  <p:tag name="KSO_WM_UNIT_ID" val="diagram20174792_3*q_h_i*1_1_1"/>
  <p:tag name="KSO_WM_UNIT_INDEX" val="1_1_1"/>
  <p:tag name="KSO_WM_UNIT_LAYERLEVEL" val="1_1_1"/>
  <p:tag name="KSO_WM_UNIT_LINE_FILL_TYPE" val="2"/>
  <p:tag name="KSO_WM_UNIT_LINE_FORE_SCHEMECOLOR_INDEX" val="14"/>
  <p:tag name="KSO_WM_UNIT_TYPE" val="q_h_i"/>
</p:tagLst>
</file>

<file path=ppt/tags/tag352.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792"/>
  <p:tag name="KSO_WM_UNIT_COMPATIBLE" val="0"/>
  <p:tag name="KSO_WM_UNIT_DIAGRAM_ISNUMVISUAL" val="0"/>
  <p:tag name="KSO_WM_UNIT_DIAGRAM_ISREFERUNIT" val="0"/>
  <p:tag name="KSO_WM_UNIT_HIGHLIGHT" val="0"/>
  <p:tag name="KSO_WM_UNIT_ID" val="diagram20174792_3*q_h_i*1_3_1"/>
  <p:tag name="KSO_WM_UNIT_INDEX" val="1_3_1"/>
  <p:tag name="KSO_WM_UNIT_LAYERLEVEL" val="1_1_1"/>
  <p:tag name="KSO_WM_UNIT_LINE_FILL_TYPE" val="2"/>
  <p:tag name="KSO_WM_UNIT_LINE_FORE_SCHEMECOLOR_INDEX" val="14"/>
  <p:tag name="KSO_WM_UNIT_TYPE" val="q_h_i"/>
</p:tagLst>
</file>

<file path=ppt/tags/tag353.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792"/>
  <p:tag name="KSO_WM_UNIT_COMPATIBLE" val="0"/>
  <p:tag name="KSO_WM_UNIT_DIAGRAM_ISNUMVISUAL" val="0"/>
  <p:tag name="KSO_WM_UNIT_DIAGRAM_ISREFERUNIT" val="0"/>
  <p:tag name="KSO_WM_UNIT_HIGHLIGHT" val="0"/>
  <p:tag name="KSO_WM_UNIT_ID" val="diagram20174792_3*q_h_i*1_4_1"/>
  <p:tag name="KSO_WM_UNIT_INDEX" val="1_4_1"/>
  <p:tag name="KSO_WM_UNIT_LAYERLEVEL" val="1_1_1"/>
  <p:tag name="KSO_WM_UNIT_LINE_FILL_TYPE" val="2"/>
  <p:tag name="KSO_WM_UNIT_LINE_FORE_SCHEMECOLOR_INDEX" val="14"/>
  <p:tag name="KSO_WM_UNIT_TYPE" val="q_h_i"/>
</p:tagLst>
</file>

<file path=ppt/tags/tag354.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792"/>
  <p:tag name="KSO_WM_UNIT_COMPATIBLE" val="0"/>
  <p:tag name="KSO_WM_UNIT_DIAGRAM_ISNUMVISUAL" val="0"/>
  <p:tag name="KSO_WM_UNIT_DIAGRAM_ISREFERUNIT" val="0"/>
  <p:tag name="KSO_WM_UNIT_HIGHLIGHT" val="0"/>
  <p:tag name="KSO_WM_UNIT_ID" val="diagram20174792_3*q_h_i*1_2_1"/>
  <p:tag name="KSO_WM_UNIT_INDEX" val="1_2_1"/>
  <p:tag name="KSO_WM_UNIT_LAYERLEVEL" val="1_1_1"/>
  <p:tag name="KSO_WM_UNIT_LINE_FILL_TYPE" val="2"/>
  <p:tag name="KSO_WM_UNIT_LINE_FORE_SCHEMECOLOR_INDEX" val="14"/>
  <p:tag name="KSO_WM_UNIT_TYPE" val="q_h_i"/>
</p:tagLst>
</file>

<file path=ppt/tags/tag355.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792"/>
  <p:tag name="KSO_WM_UNIT_COMPATIBLE" val="0"/>
  <p:tag name="KSO_WM_UNIT_DIAGRAM_ISNUMVISUAL" val="0"/>
  <p:tag name="KSO_WM_UNIT_DIAGRAM_ISREFERUNIT" val="0"/>
  <p:tag name="KSO_WM_UNIT_HIGHLIGHT" val="0"/>
  <p:tag name="KSO_WM_UNIT_ID" val="diagram20174792_3*q_h_a*1_4_1"/>
  <p:tag name="KSO_WM_UNIT_INDEX" val="1_4_1"/>
  <p:tag name="KSO_WM_UNIT_ISCONTENTSTITLE" val="0"/>
  <p:tag name="KSO_WM_UNIT_LAYERLEVEL" val="1_1_1"/>
  <p:tag name="KSO_WM_UNIT_NOCLEAR" val="0"/>
  <p:tag name="KSO_WM_UNIT_PRESET_TEXT" val="添加标题"/>
  <p:tag name="KSO_WM_UNIT_TEXT_FILL_FORE_SCHEMECOLOR_INDEX" val="13"/>
  <p:tag name="KSO_WM_UNIT_TEXT_FILL_TYPE" val="1"/>
  <p:tag name="KSO_WM_UNIT_TYPE" val="q_h_a"/>
  <p:tag name="KSO_WM_UNIT_VALUE" val="10"/>
</p:tagLst>
</file>

<file path=ppt/tags/tag356.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792"/>
  <p:tag name="KSO_WM_UNIT_COMPATIBLE" val="0"/>
  <p:tag name="KSO_WM_UNIT_DIAGRAM_ISNUMVISUAL" val="0"/>
  <p:tag name="KSO_WM_UNIT_DIAGRAM_ISREFERUNIT" val="0"/>
  <p:tag name="KSO_WM_UNIT_HIGHLIGHT" val="0"/>
  <p:tag name="KSO_WM_UNIT_ID" val="diagram20174792_3*q_h_a*1_3_1"/>
  <p:tag name="KSO_WM_UNIT_INDEX" val="1_3_1"/>
  <p:tag name="KSO_WM_UNIT_ISCONTENTSTITLE" val="0"/>
  <p:tag name="KSO_WM_UNIT_LAYERLEVEL" val="1_1_1"/>
  <p:tag name="KSO_WM_UNIT_NOCLEAR" val="0"/>
  <p:tag name="KSO_WM_UNIT_PRESET_TEXT" val="添加标题"/>
  <p:tag name="KSO_WM_UNIT_TEXT_FILL_FORE_SCHEMECOLOR_INDEX" val="13"/>
  <p:tag name="KSO_WM_UNIT_TEXT_FILL_TYPE" val="1"/>
  <p:tag name="KSO_WM_UNIT_TYPE" val="q_h_a"/>
  <p:tag name="KSO_WM_UNIT_VALUE" val="10"/>
</p:tagLst>
</file>

<file path=ppt/tags/tag357.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792"/>
  <p:tag name="KSO_WM_UNIT_COMPATIBLE" val="0"/>
  <p:tag name="KSO_WM_UNIT_DIAGRAM_ISNUMVISUAL" val="0"/>
  <p:tag name="KSO_WM_UNIT_DIAGRAM_ISREFERUNIT" val="0"/>
  <p:tag name="KSO_WM_UNIT_HIGHLIGHT" val="0"/>
  <p:tag name="KSO_WM_UNIT_ID" val="diagram20174792_3*q_h_a*1_1_1"/>
  <p:tag name="KSO_WM_UNIT_INDEX" val="1_1_1"/>
  <p:tag name="KSO_WM_UNIT_ISCONTENTSTITLE" val="0"/>
  <p:tag name="KSO_WM_UNIT_LAYERLEVEL" val="1_1_1"/>
  <p:tag name="KSO_WM_UNIT_NOCLEAR" val="0"/>
  <p:tag name="KSO_WM_UNIT_PRESET_TEXT" val="添加标题"/>
  <p:tag name="KSO_WM_UNIT_TEXT_FILL_FORE_SCHEMECOLOR_INDEX" val="13"/>
  <p:tag name="KSO_WM_UNIT_TEXT_FILL_TYPE" val="1"/>
  <p:tag name="KSO_WM_UNIT_TYPE" val="q_h_a"/>
  <p:tag name="KSO_WM_UNIT_VALUE" val="10"/>
</p:tagLst>
</file>

<file path=ppt/tags/tag358.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792"/>
  <p:tag name="KSO_WM_UNIT_COMPATIBLE" val="0"/>
  <p:tag name="KSO_WM_UNIT_DIAGRAM_ISNUMVISUAL" val="0"/>
  <p:tag name="KSO_WM_UNIT_DIAGRAM_ISREFERUNIT" val="0"/>
  <p:tag name="KSO_WM_UNIT_HIGHLIGHT" val="0"/>
  <p:tag name="KSO_WM_UNIT_ID" val="diagram20174792_3*q_h_a*1_2_1"/>
  <p:tag name="KSO_WM_UNIT_INDEX" val="1_2_1"/>
  <p:tag name="KSO_WM_UNIT_ISCONTENTSTITLE" val="0"/>
  <p:tag name="KSO_WM_UNIT_LAYERLEVEL" val="1_1_1"/>
  <p:tag name="KSO_WM_UNIT_NOCLEAR" val="0"/>
  <p:tag name="KSO_WM_UNIT_PRESET_TEXT" val="添加标题"/>
  <p:tag name="KSO_WM_UNIT_TEXT_FILL_FORE_SCHEMECOLOR_INDEX" val="13"/>
  <p:tag name="KSO_WM_UNIT_TEXT_FILL_TYPE" val="1"/>
  <p:tag name="KSO_WM_UNIT_TYPE" val="q_h_a"/>
  <p:tag name="KSO_WM_UNIT_VALUE" val="10"/>
</p:tagLst>
</file>

<file path=ppt/tags/tag359.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174792"/>
  <p:tag name="KSO_WM_UNIT_COMPATIBLE" val="0"/>
  <p:tag name="KSO_WM_UNIT_DIAGRAM_ISNUMVISUAL" val="0"/>
  <p:tag name="KSO_WM_UNIT_DIAGRAM_ISREFERUNIT" val="0"/>
  <p:tag name="KSO_WM_UNIT_HIGHLIGHT" val="0"/>
  <p:tag name="KSO_WM_UNIT_ID" val="diagram20174792_3*q_h_x*1_4_1"/>
  <p:tag name="KSO_WM_UNIT_INDEX" val="1_4_1"/>
  <p:tag name="KSO_WM_UNIT_LAYERLEVEL" val="1_1_1"/>
  <p:tag name="KSO_WM_UNIT_TYPE" val="q_h_x"/>
  <p:tag name="KSO_WM_UNIT_VALUE" val="150*150"/>
</p:tagLst>
</file>

<file path=ppt/tags/tag360.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2812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121_2*i*1"/>
  <p:tag name="KSO_WM_UNIT_INDEX" val="1"/>
  <p:tag name="KSO_WM_UNIT_LAYERLEVEL" val="1"/>
  <p:tag name="KSO_WM_UNIT_TEXT_FILL_FORE_SCHEMECOLOR_INDEX" val="2"/>
  <p:tag name="KSO_WM_UNIT_TEXT_FILL_TYPE" val="1"/>
  <p:tag name="KSO_WM_UNIT_TYPE" val="i"/>
</p:tagLst>
</file>

<file path=ppt/tags/tag361.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28121"/>
  <p:tag name="KSO_WM_UNIT_COMPATIBLE" val="0"/>
  <p:tag name="KSO_WM_UNIT_DIAGRAM_ISNUMVISUAL" val="0"/>
  <p:tag name="KSO_WM_UNIT_DIAGRAM_ISREFERUNIT" val="0"/>
  <p:tag name="KSO_WM_UNIT_HIGHLIGHT" val="0"/>
  <p:tag name="KSO_WM_UNIT_ID" val="diagram20228121_2*a*1"/>
  <p:tag name="KSO_WM_UNIT_INDEX" val="1"/>
  <p:tag name="KSO_WM_UNIT_ISCONTENTSTITLE" val="0"/>
  <p:tag name="KSO_WM_UNIT_ISNUMDGMTITLE" val="0"/>
  <p:tag name="KSO_WM_UNIT_LAYERLEVEL" val="1"/>
  <p:tag name="KSO_WM_UNIT_NOCLEAR" val="0"/>
  <p:tag name="KSO_WM_UNIT_PRESET_TEXT" val="添加大标题内容"/>
  <p:tag name="KSO_WM_UNIT_TEXT_FILL_FORE_SCHEMECOLOR_INDEX" val="15"/>
  <p:tag name="KSO_WM_UNIT_TEXT_FILL_TYPE" val="1"/>
  <p:tag name="KSO_WM_UNIT_TYPE" val="a"/>
  <p:tag name="KSO_WM_UNIT_VALUE" val="9"/>
</p:tagLst>
</file>

<file path=ppt/tags/tag362.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15</Slides>
  <Notes>14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15</vt:i4>
      </vt:variant>
    </vt:vector>
  </HeadingPairs>
  <TitlesOfParts>
    <vt:vector baseType="lpstr" size="23">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PowerPoint Presentation</vt:lpstr>
      <vt:lpstr>基本信息</vt:lpstr>
      <vt:lpstr>PowerPoint Presentation</vt:lpstr>
      <vt:lpstr>罪名渊源</vt:lpstr>
      <vt:lpstr>PowerPoint Presentation</vt:lpstr>
      <vt:lpstr>概念</vt:lpstr>
      <vt:lpstr>PowerPoint Presentation</vt:lpstr>
      <vt:lpstr>构成特体</vt:lpstr>
      <vt:lpstr>PowerPoint Presentation</vt:lpstr>
      <vt:lpstr>PowerPoint Presentation</vt:lpstr>
      <vt:lpstr>客体要件</vt:lpstr>
      <vt:lpstr>客观要件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2024-09-26T18:43:46.659</cp:lastPrinted>
  <dcterms:created xsi:type="dcterms:W3CDTF">2024-09-26T10:43:46Z</dcterms:created>
  <dcterms:modified xsi:type="dcterms:W3CDTF">2024-09-26T10:43:53Z</dcterms:modified>
</cp:coreProperties>
</file>