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7C2AD-7F79-4F55-911E-630A679D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A0BA5-E1E9-4B84-8A2F-E0A4CFE8F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F7B31-B76F-4416-827A-3323D436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77428-5377-4A9C-BDCC-1C9DDA4B7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9476D-DF9A-458C-8012-6EF62F3CF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517CD-1537-4239-AB1A-5C3D808A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2D995-90D3-4091-B9A5-C718D58E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B9663-1766-4DB8-AAA4-0F90A0AA7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134CC-A330-42B5-9FDA-68B1A867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D72A-2215-4350-AF87-04D9FAFB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01A2B-182F-405F-9881-DEFE1E61C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550001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小学安全家长培训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通过安全教育，家长和孩子可以了解常见的安全风险和隐患，从而采取措施避免发生意外事故，保障学生的生命安全。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预防意外伤害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安全教育有助于培养孩子的自我保护意识和能力，减少校园欺凌和暴力的发生，为学生营造一个和谐、安全的校园环境。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减少欺凌和暴力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保障学生安全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0" b="156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通过安全教育，家长和孩子可以了解安全知识和技能，从而增强安全意识，自觉遵守安全规定和要求。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安全教育有助于培养孩子形成良好的安全习惯，如遵守交通规则、不随意跟陌生人走等，从而在日常生活中时刻关注自身安全。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培养安全意识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形成良好习惯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通过安全教育，家长和孩子可以了解应急处理方法和技巧，如火灾逃生、地震避险等，提高在紧急情况下的应对能力。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安全教育有助于培养孩子的心理素质和自我调节能力，使其在面对突发事件时能够保持冷静、理智应对。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提高应对能力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92" r="1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家长需确保孩子上下学路途的安全，避免交通意外和陌生人诱拐的风险。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家长应接送孩子上下学，或确保孩子乘坐正规、安全的交通工具；教育孩子遵守交通规则，不随意横穿马路、不在马路上玩耍；提醒孩子不跟陌生人走，不接受陌生人的礼物或帮助。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上下学安全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课间活动时，家长需关注孩子的行为，防止发生打闹、推搡等危险行为。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家长应教育孩子课间文明玩耍，不追逐打闹、不做危险动作；提醒孩子注意自身安全，不攀爬高处、不进入危险区域；鼓励孩子与同学友好相处，及时化解矛盾和纠纷。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课间活动安全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家长需关注孩子的饮食健康，确保孩子在学校吃到安全、营养的食物。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家长应教育孩子养成良好饮食习惯，不购买、食用垃圾食品；鼓励孩子按时吃饭、不偏食、不暴饮暴食；提醒孩子注意饮食卫生，饭前洗手、不喝生水。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家长需教育孩子掌握基本的消防安全知识，预防火灾事故的发生。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家长应教育孩子不玩火柴、打火机等易燃物品；提醒孩子不私拉乱接电线、不私自拆卸电器；教会孩子火灾逃生的基本方法，如用湿布捂住口鼻、低姿逃生等；鼓励孩子积极参加学校组织的消防演练活动。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https://d.book118.com/187055000106006040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2024-09-12T23:30:50.565</cp:lastPrinted>
  <dcterms:created xsi:type="dcterms:W3CDTF">2024-09-12T15:30:50Z</dcterms:created>
  <dcterms:modified xsi:type="dcterms:W3CDTF">2024-09-12T15:30:52Z</dcterms:modified>
</cp:coreProperties>
</file>