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AB728-3157-4163-8F3D-7F32E2945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DAC793-A923-4FB8-8C69-CBF05E136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138290-829A-4F9E-9B2B-FEC108D7E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CC4B66-2846-417D-B321-F222C7C76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D48EB9-E4B8-4A85-9550-335D2EEFA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1056AD-840E-495D-A0B1-C3D1CD610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EA89C9-32C7-4208-BBF5-E4DECB4B4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F5DF70-40B6-449D-9D07-FDF2C8D6D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5105FA-D1EB-4C3A-8B1D-0CE055028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2CF493-A122-4C5E-BF60-5E452E6AE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CFCCF-B5A1-4DBB-8C1D-9CC6BB795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05510405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水库安全风险评估与控制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水库安全监测与预警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水库应急救援与处置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水库安全管理是指对水库设施进行全面、系统、科学的管理，以确保水库安全、稳定、高效地运行，保障人民生命财产安全和社会经济可持续发展。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水库安全管理涉及水库大坝、溢洪道、输水道、闸门、机电设备等设施的管理和维护，以及水库库区范围内的水文、地质、气象、生态等方面的监测和预警。水库安全管理对于保障人民生命财产安全、维护社会稳定、促进经济发展等方面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水库安全管理的定义和重要性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水库安全管理的主要任务包括预防水库溃坝、溢洪、滑坡等灾害，保障水库设施的正常运行，提高水库的抗灾能力，以及加强水库管理人员的培训和考核等。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水库安全管理的主要目标是确保水库设施的安全、稳定、高效运行，提高水库的防洪、供水、灌溉、发电等综合效益，保障人民生命财产安全和社会经济可持续发展。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水库安全管理的主要任务和目标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42" r="10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水库安全管理需要遵循国家相关的法律法规和政策，如《中华人民共和国水法》、《中华人民共和国防洪法》、《水库大坝安全管理条例》等。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这些法律法规和政策对水库安全管理的职责、权限、程序等方面进行了明确规定，为水库安全管理提供了法律保障。同时，各级政府也制定了一系列政策措施，加强对水库安全管理的指导和支持。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水库安全管理的法律法规和政策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水库安全风险评估与控制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003" b="290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396" r="5396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水库安全风险识别与评估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自然灾害风险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如洪水、地震、滑坡等自然灾害，可能导致水库溃坝、溢洪道失灵等安全事故。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工程结构风险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水库大坝、溢洪道、输水洞等工程结构可能存在的裂缝、沉降、渗漏等问题，影响水库的正常运行和安全。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管理风险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水库管理不善、维护不到位、人员操作失误等人为因素，也可能导致水库安全事故。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加强工程结构监测和维护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定期对水库大坝、溢洪道、输水洞等工程结构进行检查、监测，及时发现和处理存在的隐患和问题。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提高应急处置能力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建立应急预案，配备必要的应急设备和人员，加强应急演练，提高应对突发事件的能力。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建立完善的安全管理制度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制定水库安全管理规定，明确各级管理人员职责，确保各项安全措施得到有效执行。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000" b="16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水库安全风险预防与控制措施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对事故进行深入分析，总结经验教训，加强水库安全管理，防止类似事故再次发生。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及时报告和处理安全事故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一旦发生水库安全事故，应立即报告相关部门，启动应急预案，采取有效措施控制事态发展。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科学评估事故损失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对事故造成的损失进行科学评估，为后续的恢复重建和改进工作提供依据。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水库安全风险应对与处置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水库安全监测与预警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https://d.book118.com/187055104051006034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2024-09-08T04:56:24.297</cp:lastPrinted>
  <dcterms:created xsi:type="dcterms:W3CDTF">2024-09-07T20:56:24Z</dcterms:created>
  <dcterms:modified xsi:type="dcterms:W3CDTF">2024-09-07T20:56:26Z</dcterms:modified>
</cp:coreProperties>
</file>