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9C25C-3C0D-41B7-B320-49A6926AB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0D76-A85C-4D9B-9478-417BEF02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D9A20-7E65-4B3C-AEF3-AD0D803E0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CF456A-91EA-4EE1-81DB-CBB7B376BE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70A76-E699-4EA8-8E7F-EDB0A2200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A5FC8C-B359-4E1C-80F9-00B6E09B3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6F82A-06D4-4EF1-BA9F-B9A43F092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71B92F-5EE6-4593-AF21-8F217C230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5E30A6-D43C-48B4-A946-77DFC0681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CBFCB-C912-4AF6-8B53-4D409FAC7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EC2325-2064-4115-B185-32699B7FE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06012404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初三学生升旗仪式演讲稿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初三生活的回顾与感悟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国旗的象征意义与升旗仪式的意义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如何在初三生活中发扬国旗精神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对未来的展望与承诺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结束语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演讲主题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初三学生升旗仪式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演讲重点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介绍升旗仪式的意义，表达爱国情怀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初三学生即将面临中考，升旗仪式是校园生活中的重要环节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通过演讲，激发同学们的爱国情怀，增强集体荣誉感，为中考加油鼓劲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演讲目的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姓名、年龄、班级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兴趣爱好、特长、获奖情况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485" r="10485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99" b="6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对升旗仪式的看法和感受，以及如何在未来的学习生活中继续发扬爱国主义精神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演讲者自我介绍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初三生活的回顾与感悟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初三生活的回顾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忙碌而充实的学习生活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回顾初三的学习生活，我们经历了每天忙碌而充实的学习生活，为了备战中考，我们付出了很多努力和汗水。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丰富多彩的课外活动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除了学习，我们也参加了许多丰富多彩的课外活动，如运动会、艺术节、社会实践等，这些活动让我们更加全面地发展自己。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珍贵的友谊与回忆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在初三的日子里，我们也结交了许多志同道合的朋友，一起度过了许多难忘的时光，留下了珍贵的友谊和回忆。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在初三的学习中，我们逐渐学会了自主学习和时间管理，能够更好地安排自己的学习和生活。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学会了自主学习和时间管理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通过初三的学习和生活经历，我们更加了解自己的优点和不足，也增强了自信心和勇气。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增强了自我认知和自信心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面对初三的各种挑战和困难，我们逐渐培养了坚韧不拔的毅力和品质，能够更好地应对未来的挑战。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培养了坚韧不拔的毅力和品质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初三生活的成长与收获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时间紧迫和任务繁重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初三的时间紧迫，任务繁重，我们需要更加高效地利用时间，合理安排学习和生活。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同学之间的竞争压力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在初三的学习中，同学之间的竞争压力也比较大，我们需要学会如何正确对待竞争，保持积极的心态。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学习压力和焦虑情绪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初三的学习压力较大，我们也面临着许多焦虑情绪和挑战，需要学会如何调节自己的情绪和心态。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初三生活的挑战与困难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国旗的象征意义与升旗仪式的意义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国旗的红色象征革命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红色是国旗的基本色，代表中国共产党领导下的革命事业，象征着烈士的鲜血染红了旗帜，为国家的独立和民族的解放付出了巨大的牺牲和努力。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五星代表中国共产党领导下的各族人民大团结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国旗上的五颗五角星及其相互关系，象征着中国共产党领导下的各民族人民紧密团结在一起，共同建设伟大的祖国。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国旗是国家的象征和标志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国旗代表着一个国家的主权和尊严，是国家的重要象征和标志，具有至高无上的荣誉和地位。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国旗的象征意义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升旗仪式的历史渊源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新中国成立后，天安门广场的升旗仪式成为国家重要的政治活动之一，具有极高的政治意义和象征意义。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新中国成立后的升旗仪式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在中国古代，当有重要人物逝世时，人们会举行“升旗致哀”仪式，以表达对逝者的缅怀和敬意。这一传统逐渐演变为现代的升旗仪式。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升旗仪式起源于古代中国的“升旗致哀”仪式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随着国际交往的增加，升旗仪式逐渐被各国广泛采用，并形成了各具特色的升旗仪式。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升旗仪式在国际上得到广泛认可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https://d.book118.com/187060124043006025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2024-08-29T18:06:17.054</cp:lastPrinted>
  <dcterms:created xsi:type="dcterms:W3CDTF">2024-08-29T10:06:17Z</dcterms:created>
  <dcterms:modified xsi:type="dcterms:W3CDTF">2024-08-29T10:06:19Z</dcterms:modified>
</cp:coreProperties>
</file>