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34478-7248-4B0E-9CC8-32A05DE2D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896AB-C8E1-445B-9F08-AE2A7AD78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5AB3B-1354-466E-9B39-9D28D9FF1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36A4A9-2CC2-4391-A6F4-D6B01A856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EC522F-C8C1-4E29-8B21-1874A7307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3EA857-5985-4399-AFD2-A78120BEA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7C07F6-67FE-4BD5-B635-8B7D87F74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5DDDDB-F951-4D32-B84C-D7404F4D1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90C14B-680C-4EB1-AC7D-CBB9897A2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C462A-86B7-4623-BDDA-40823F72B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8A1F5-BB95-46BE-B4F4-ACF32E4CD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060165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超临界萃取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超临界萃取技术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超临界萃取的优点和局限性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超临界萃取的实际应用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超临界萃取的未来发展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什么是超临界萃取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超临界萃取是一种利用超临界流体作为萃取剂，通过改变压力和温度来提取目标成分的分离技术。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超临界流体是指处于超临界状态的流体，具有介于气体和液体之间的密度和溶解能力。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在超临界状态下，流体的溶解能力随压力和温度的变化而显著变化，从而实现选择性萃取。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超临界萃取的原理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当流体处于超临界状态时，其密度接近液体，而扩散系数接近气体，具有良好的溶解能力和渗透能力。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通过调节压力和温度，可以控制流体的溶解能力和选择性，从而实现目标成分的分离和提取。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超临界萃取过程中，常用的流体有二氧化碳、甲醇、乙醇等。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3" r="17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用于提取植物、动物和海洋生物中的活性成分，如中草药、香料、色素等。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天然产物提取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用于提取食品中的营养成分和风味成分，如咖啡、茶、香料等。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食品工业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用于处理废水、土壤等环境中的有害物质，如重金属、有机污染物等。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环境治理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用于分离和纯化化学原料和产品，如烯烃、芳烃、酯类等。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化学工业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超临界萃取的应用领域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超临界萃取技术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甲醇、乙醇、丙酮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适用于提取亲脂性化合物。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适用于提取脂溶性、亲脂性及部分水溶性化合物。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适用于提取碱性化合物。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氯仿、四氯化碳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适用于提取难溶于水的物质。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超临界流体的选择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萃取压力和温度的选择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超临界萃取需要在高压条件下进行，通常为10-300bar。压力越高，流体密度越大，溶解能力越强。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温度对超临界萃取的影响较小，通常在室温至80℃之间。温度升高可以增加流体的扩散系数，提高传质速率。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萃取剂的选择和再生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根据待提取化合物的性质选择合适的超临界流体。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萃取完成后，可以通过降低压力或升温的方法将萃取剂与提取物分离，实现萃取剂的再生。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萃取工艺流程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萃取釜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4. 精馏釜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将破碎后的原料装入萃取釜中。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对分离后的超临界流体进行精馏处理，回收溶剂。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原料准备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分离釜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产品收集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将待提取的物料破碎成适当大小。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将超临界流体与提取物混合物导入分离釜中进行分离。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收集提取物并进行纯化处理。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https://d.book118.com/187060165014006032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2024-09-04T16:42:31.927</cp:lastPrinted>
  <dcterms:created xsi:type="dcterms:W3CDTF">2024-09-04T08:42:31Z</dcterms:created>
  <dcterms:modified xsi:type="dcterms:W3CDTF">2024-09-04T08:42:33Z</dcterms:modified>
</cp:coreProperties>
</file>