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A4B01E2-88FB-40F0-8628-A521894659C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2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6C1120-A4A8-44F5-9ABA-E19681428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9225D5-786A-4A02-A075-18F1BFA05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94DF2F-164B-4D25-A0D6-3B5F15E95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6C94A3-A1A5-435D-8567-87748FB57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05A0F5-CBE0-4475-ABE8-44729CBA8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C367D2-C778-4A89-AE42-7851517B9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413F4A-D4DF-412C-AFE9-CD32C77A1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AE60A5-490F-49C3-AA13-DD192C2E8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FDCE69-F2ED-4CFF-8663-9869F9B6A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B2EAB-597C-4404-8B9B-04F5C62F2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E47B43-BB78-485C-818C-5E96B3771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BBF03D4-B936-49B0-821B-3DE05A9DA76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DBE87BF-1148-4F0E-9372-F2B3511FFC6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061000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发展团队协作者的组织危机处理能力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危机预防与规避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危机应对与处理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案例分析与实践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未来展望与发展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项目背景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团队协作者的组织危机处理能力是一个组织重要的能力，本次讨论旨在探讨和提升团队在危机情况下的处理能力。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危机管理概述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危机发生时的定义和特征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组织危机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危机对团队和组织的潜在影响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本次讨论的范围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在本次讨论中，我们将确定关注的核心领域和问题，并阐述讨论过程中的基本流程，以提高团队危机处理能力。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参考文献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相关文献和研究资料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危机管理理论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支持本次讨论的理论基础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组织行为学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危机预防与规避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团队建设与危机预防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团队建设是提高协作者之间沟通和信任的有效途径。通过团队建设，团队成员可以更好地协作，减少误解和冲突，提高团队整体效率。引入有效的预防措施也是降低危机发生概率的重要手段。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风险管理与机制建立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识别潜在风险，防患于未然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分析潜在的风险因素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建立监控机制，及时应对风险事件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建立有效的风险管理机制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设计完善的应急预案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建立应急响应流程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培训团队成员应急处理能力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战略规划与应急预案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制定协作者应对危机的战略规划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分析危机发展趋势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制定应对措施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团队协作与危机处理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加强团队之间的协作与配合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探讨危机发生时团队应如何迅速响应和解决问题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在团队协作者的组织中，危机处理能力至关重要。通过团队建设、风险管理、战略规划和应急预案的建立，可以有效提升团队协作者的危机处理能力，保障组织的稳定发展。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危机应对与处理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领导力与决策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危机中，领导层的作用至关重要。有效的领导可以指导团队冷静应对危机，制定合适的应对方案，稳定团队情绪，确保团队顺利走出危机。领导力不仅体现在决策上，还包括如何激励团队，保持团队凝聚力等方面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沟通与协调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沟通在危机中的重要性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建立有效沟通渠道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有效协调团队合作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团队协调行动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确保信息准确及时传达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信息快速传递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技能培训与心理辅导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危机中，团队成员的技能培训至关重要。只有具备足够的专业知识和技能，团队才能有效应对危机，避免进一步恶化局势。同时，危机可能给团队成员带来巨大的心理压力，需要提供心理辅导支持，帮助他们度过难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团队学习与持续改进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吸取教训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总结危机处理经验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不断优化处理流程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建立经验分享平台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形成学习机制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https://d.book118.com/187061000011006055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19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发展团队协作者的组织危机处理能力</vt:lpstr>
      <vt:lpstr>目录</vt:lpstr>
      <vt:lpstr>第一章 简介</vt:lpstr>
      <vt:lpstr>项目背景</vt:lpstr>
      <vt:lpstr>危机管理概述</vt:lpstr>
      <vt:lpstr> </vt:lpstr>
      <vt:lpstr>参考文献</vt:lpstr>
      <vt:lpstr>第2章 危机预防与规避</vt:lpstr>
      <vt:lpstr> </vt:lpstr>
      <vt:lpstr>风险管理与机制建立</vt:lpstr>
      <vt:lpstr>战略规划与应急预案</vt:lpstr>
      <vt:lpstr>团队协作与危机处理</vt:lpstr>
      <vt:lpstr>总结</vt:lpstr>
      <vt:lpstr>第3章 危机应对与处理</vt:lpstr>
      <vt:lpstr> </vt:lpstr>
      <vt:lpstr>沟通与协调</vt:lpstr>
      <vt:lpstr>技能培训与心理辅导</vt:lpstr>
      <vt:lpstr>团队学习与持续改进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2024-09-29T14:12:49.843</cp:lastPrinted>
  <dcterms:created xsi:type="dcterms:W3CDTF">2024-09-29T06:12:49Z</dcterms:created>
  <dcterms:modified xsi:type="dcterms:W3CDTF">2024-09-29T06:12:51Z</dcterms:modified>
</cp:coreProperties>
</file>