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4DE417-2646-4B81-A49B-4B377FE83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8017E-0057-45F6-AC49-284D1B2B0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7D9CE0-7374-4585-8CBE-D0DAB72BF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BF5E38-F2EF-4D2A-A9E2-EAE659BA8D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E1B482-947D-4427-B545-B0415CA592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60036B-9439-405B-BEDB-2650587CD5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BB18EE-1C95-4A0D-B55C-2A390620F6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6A89B6-6475-4D99-81D1-DBB6516299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FD54F6-50F4-46ED-909E-679A74CAFB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C00FC3-267B-4BF0-93FC-FA6FA7A99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DB16E-40B0-460D-B053-2FFE6E301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61012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关于肾内科护理的ppt大纲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肾内科护理概述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肾内科护理的核心技能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肾内科护理的实践应用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肾内科护理的挑战与解决方案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肾内科护理的未来展望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肾内科护理概述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肾内科护理是指针对肾脏疾病患者的专业护理，涉及疾病预防、病情监测、症状缓解以及生活照顾等多个方面。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肾内科护理具有高度的专业性和针对性，要求护理人员具备丰富的医学知识和实践经验，能够为患者提供全面、细致的护理服务。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通过有效的护理措施，改善患者的生活习惯，减轻疾病症状，提高患者的生活质量。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提高患者生活质量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促进患者康复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预防疾病恶化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专业的护理能够协助医生治疗，加快患者的康复进程，降低并发症的发生率。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及时的病情监测和护理干预可以有效预防肾脏疾病的恶化，保护患者的肾功能。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肾内科护理的重要性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肾内科护理的发展历程可以追溯到20世纪初，随着医学技术的不断进步，肾内科护理的理论和实践也不断完善。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未来，肾内科护理将更加注重个体化、精准化的护理服务，利用先进的医疗技术提高护理效果，同时加强护理人员的专业培训和学术交流，推动肾内科护理的持续发展。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肾内科护理的历史与发展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肾内科护理的核心技能</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25" r="313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25" r="313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掌握基础护理技能有助于及时发现患者的病情变化，为医生提供准确的病情信息，为患者提供更好的护理服务。</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基础护理技能是肾内科护理人员必备的基本技能，包括测量生命体征、观察病情变化、记录护理记录等。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特殊护理技能</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特殊护理技能是指针对肾内科患者的特殊病情和需求所需要掌握的护理技能，如血液透析、腹膜透析等。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掌握特殊护理技能有助于提高患者的治疗效果和生活质量，为患者提供更加专业、全面的护理服务。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心理护理技能是指针对肾内科患者的心理需求所需要掌握的护理技能，如沟通技巧、情绪疏导等。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掌握心理护理技能有助于缓解患者的心理压力和焦虑情绪，提高患者的治疗信心和生活质量。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营养护理技能是指针对肾内科患者的营养需求所需要掌握的护理技能，如制定饮食计划、营养评估等。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掌握营养护理技能有助于改善患者的营养状况和生活质量，为患者提供更加科学、合理的饮食指导。</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营养护理技能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康复护理技能是指针对肾内科患者的康复需求所需要掌握的护理技能，如运动康复、日常生活能力训练等。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掌握康复护理技能有助于促进患者的康复进程和提高生活质量，为患者提供更加全面、有效的护理服务。</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康复护理技能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肾内科护理的实践应用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https://d.book118.com/187061012011006055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2024-09-29T14:12:50.570</cp:lastPrinted>
  <dcterms:created xsi:type="dcterms:W3CDTF">2024-09-29T06:12:50Z</dcterms:created>
  <dcterms:modified xsi:type="dcterms:W3CDTF">2024-09-29T06:12:52Z</dcterms:modified>
</cp:coreProperties>
</file>