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CEB54-8959-403A-8B0C-7B0E5423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906AF-9C1C-451C-9F56-0B74FAD8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BE90-05F1-4C1F-9D08-5A692003D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04D30-C075-4B2B-9274-E32320E22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4A17E-2A47-48EA-ADC3-8FDF1E1C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B4EF3-7EE6-48AE-9D92-292FAC111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1E6AE-20DA-45B6-A8AC-853FC2DA8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37D85-DC5C-4F9B-B889-751809B3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9BF6A-966F-45CB-BF9A-0063B5A4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95FF6-567F-4195-833B-BDA1A25BB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C00CB-8BC9-48D3-B544-C9B7476F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62063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《大学生职业生涯规划与就业指导》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职业生涯规划基本概念与重要性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行业趋势与就业前景展望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求职技巧与策略分享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职场新人心态调整与适应能力培养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创新创业意识激发与实践指导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职业生涯规划基本概念与重要性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是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的意义在于帮助个人真正了解自己，为自己定下事业大计，筹划未来，进一步详尽估量主、客条件和内外环境优势和限制，在“衡外情、量己力”的情形下，设计出符合自己特点的合理而又可行的职业生涯发展方向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28" b="1812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个人发展是职业选择的基础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个人在兴趣、能力、价值观等方面的发展，决定了其适合从事的职业类型。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职业选择促进个人发展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正确的职业选择可以让个人在职业生涯中充分发挥自己的潜力，实现自我价值。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个人发展与职业选择的互动关系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个人发展与职业选择是一个动态的过程，需要不断地调整和优化。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个人发展与职业选择关系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某大学生通过职业生涯规划，成功找到了与自己兴趣和能力相匹配的职业，实现了职业梦想。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一位职场人士通过不断调整自己的职业规划，逐步晋升到公司高层，实现了个人价值的最大化。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对于个人职业发展具有重要意义，通过科学合理的规划，可以更好地了解自己的优势和不足，找到适合自己的职业方向，实现个人职业目标。同时，职业生涯规划也需要不断地调整和优化，以适应不断变化的市场需求和个人发展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喜欢阅读、旅行、音乐、运动等，这些爱好可以反映一个人的个性和品味。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擅长沟通、组织、领导、创新等，这些特长可以在职业发展中发挥重要作用。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重视家庭、友情、社会责任等，这些价值观可以影响职业选择和职业发展。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兴趣爱好、特长和价值观澄清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50" b="2165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90" b="1399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性格类型解读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分析性格类型对职业发展的影响，如适合从事与人打交道还是与物打交道的工作，适合独立工作还是团队合作等。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性格类型测试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通过MBTI、九型人格等测试工具，了解自己的性格类型，如内向/外向、理性/感性等。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性格类型测试及解读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根据自己的兴趣爱好、特长和价值观，以及性格类型测试结果，分析适合自己的职业领域，如教育、金融、科技、艺术等。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在适合的职业领域中，进一步分析适合自己的具体岗位，如教师、银行家、程序员、设计师等。同时考虑不同岗位的职业发展前景和市场需求等因素。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适合领域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适合岗位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适合领域和岗位分析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行业趋势与就业前景展望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金融行业一直处于经济发展的核心地位，未来随着金融科技的不断融合，金融行业的就业前景将更加广阔。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随着技术的不断进步，互联网行业依然保持强劲的发展势头，特别是在人工智能、大数据、云计算等领域，将会持续产生大量的就业机会。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制造业是国民经济的支柱产业，随着智能制造、工业互联网等新兴技术的不断发展，制造业对高素质人才的需求将持续增加。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当前热门行业及发展趋势分析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可以从事软件开发、网络安全、大数据分析等方向的工作。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计算机相关专业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可以从事银行、证券、保险等金融机构的业务工作，也可以从事金融科技相关的工作。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金融相关专业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可以从事机械设计、制造、自动化等方向的工作。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机械相关专业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不同专业背景下就业方向探讨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https://d.book118.com/187062063045006040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2024-09-12T15:28:12.731</cp:lastPrinted>
  <dcterms:created xsi:type="dcterms:W3CDTF">2024-09-12T07:28:12Z</dcterms:created>
  <dcterms:modified xsi:type="dcterms:W3CDTF">2024-09-12T07:28:14Z</dcterms:modified>
</cp:coreProperties>
</file>