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76785-05E9-4D3E-A139-FCFB5C1DC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A950B-1690-4C6A-9E7E-831F9194F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5F44F-2094-4717-8075-F79A709B6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E557D-BFD1-48D3-B7BE-AB592C562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A997D2-2B86-45BA-934D-1F88A54BD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1CB58B-B419-4997-8951-07A079972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818239-B412-43A3-81A9-FB9949367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0205A-8422-4AB6-970A-6E8A36D13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2D5033-B997-4A66-AA88-8528F9BFA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A6F93-1F5F-4F45-8DDE-C49D21D6D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2D1A9-EEE2-4696-8F8F-870CBE405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6415020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党员工作措施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党员队伍建设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党员工作职责明确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党员工作制度完善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党员工作方法创新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党员工作效果评估与改进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党员队伍建设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鼓励党员关注时事政治，提高政治敏感性和判断力。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深入学习党的理论和路线方针政策，坚定理想信念，增强党性觉悟。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开展主题党日活动，组织党员学习党史、新中国史，传承红色基因。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加强党员思想政治教育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针对党员所在岗位和职责，开展专业技能培训，提高工作能力和业务水平。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鼓励党员参加学历提升、职称晋升等学习，拓宽知识面和视野。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定期组织党员交流学习心得，促进相互学习和共同进步。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提升党员业务能力与素质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建立健全党员管理制度，规范党员行为，加强组织纪律性。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定期开展党员民主评议，对党员进行综合评价和监督。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严肃处理违纪违法党员，维护党的形象和声誉。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严格党员管理与监督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鼓励党员参加志愿服务、社会公益等活动，发挥先锋模范作用。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支持党员参与组织决策和管理，提高党员的责任感和使命感。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2961" r="1296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272" r="927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组织丰富多彩的文体活动，增强党员凝聚力和向心力。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鼓励党员积极参与组织活动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党员工作职责明确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制定全面、详细的党员工作职责清单，明确各项工作的具体内容和要求。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根据不同领域、不同岗位党员的实际情况，制定差异化的工作职责清单。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定期对工作职责清单进行修订和完善，确保其适应形势任务的变化。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制定详细工作职责清单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明确各级党组织在党员工作中的领导责任、管理责任、监督责任等。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明确党员个人在履行党员义务、发挥先锋模范作用等方面的具体职责。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通过签订责任书、承诺书等方式，进一步落实各级党组织和党员个人的职责。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4750" r="24750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2417" r="1241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明确各级党组织和党员个人职责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建立科学、合理的考核评估体系，对党员工作职责履行情况进行全面、客观的考核评估。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将考核评估结果与党员的评先评优、晋升提拔等挂钩，增强党员的责任感和使命感。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95" b="77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定期开展自查自纠工作，及时发现和整改存在的问题，推动党员工作职责的落实。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697" b="1069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加强职责履行情况考核评估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对未履行或未正确履行职责的党组织和党员个人进行严肃处理，追究相关责任人的责任。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建立健全问责机制，对造成严重后果或恶劣影响的失职失责行为进行严肃问责。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通过通报批评、组织处理等方式，强化责任追究的震慑作用，推动党员工作职责的全面落实。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建立责任追究机制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党员工作制度完善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明确党员工作职责和任务，确保党员能够积极参与组织生活和工作。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制定详细的工作计划和流程，使党员工作有章可循，提高工作效率。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建立健全党员考核评价机制，对党员工作表现进行客观评价，激励党员积极履行职责。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建立健全各项工作制度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https://d.book118.com/187064150201006053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2024-09-28T00:33:37.269</cp:lastPrinted>
  <dcterms:created xsi:type="dcterms:W3CDTF">2024-09-27T16:33:37Z</dcterms:created>
  <dcterms:modified xsi:type="dcterms:W3CDTF">2024-09-27T16:33:39Z</dcterms:modified>
</cp:coreProperties>
</file>