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875708E-7A01-4460-8E33-2C4EBE623E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137D80-09B8-4653-BD14-CAAB82D9FF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F372C68-1378-4592-B31A-1FDD699F73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34510E0-F0D5-4192-8F64-E9B62DE2A2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0426A07-67D7-454E-856D-0E92170B0AF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7E4F914-6B71-4138-801E-7C6655F7F7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00C57A-A389-427A-9C8F-5D49D39104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34766B-AF8D-4C0B-940F-661C18AC84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512A73-D04B-485D-9975-6B7A5B4793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B6AE77-0F0A-44EA-A76F-E2FE6B43F1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0FFEEB-BC0D-4850-98CD-54819BB5FF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7065125134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介入术前护理宣教的PPT大纲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介入手术简介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术前准备</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护理宣教内容</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护理宣教方法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效果评估与反馈</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介入手术简介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介入手术是一种通过非传统切口利用医学影像技术指导下的微创手术。</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介入手术是一种新型的手术治疗方式，它利用医学影像技术，如超声、X射线、CT等，对病变部位进行诊断和治疗的操作。根据治疗目的和手段的不同，介入手术可以分为血管介入、非血管介入和神经介入等多种类型。</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介入手术的定义和类型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介入手术具有创伤小、恢复快、效果好等优势，但也有一定的局限性。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介入手术相比传统手术具有创伤小、恢复快、效果好等优势，对患者的生活影响较小。但是，介入手术也存在一定的局限性，例如对于某些复杂病变可能需要更深入的手术操作，或者对于某些患者可能存在禁忌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介入手术的优势和局限性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介入手术广泛应用于肿瘤、血管、神经等多个领域。</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入手术在肿瘤领域中主要用于对恶性肿瘤进行动脉灌注化疗、栓塞治疗等，以达到减缓肿瘤生长、延长患者生存期的目的。在血管领域中，介入手术主要用于治疗血管狭窄、动脉瘤等病变。在神经领域中，介入手术主要用于对脑血管狭窄、脑动脉瘤等进行诊断和治疗。此外，介入手术还应用于泌尿、呼吸、消化等多个领域。</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介入手术的应用领域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术前准备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让患者了解手术的相关信息，减少对手术的恐惧和焦虑。</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介绍手术目的、方法及预期效果</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让患者明白手术的风险和安全性，增强对手术的信任感。</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解释手术风险和安全性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给予患者心理支持和情绪疏导，缓解紧张情绪，增强信心。</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提供心理支持和情绪疏导</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心理准备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8956" b="2895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1674" r="167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生理准备</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评估患者身体状况</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对患者的身体状况进行全面评估，了解患者的健康状况和手术耐受能力。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术前检查与准备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根据评估结果，进行必要的术前检查和准备工作，如控制血压、血糖等。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术前饮食与作息指导</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指导患者术前饮食和作息，避免因不当饮食和作息影响手术效果。</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手术室安全与卫生管理</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确保手术室环境安全、卫生，符合手术要求，预防感染。</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家属等候区设置</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设置家属等候区，提供舒适的环境，方便家属等待和了解患者情况。</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手术室环境介绍</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向患者介绍手术室的环境、设备及手术流程，减少陌生感。</a:t>
            </a:r>
          </a:p>
        </p:txBody>
      </p:sp>
      <p:pic>
        <p:nvPicPr>
          <p:cNvPr id="10" name="Picture 10"/>
          <p:cNvPicPr>
            <a:picLocks noChangeAspect="1"/>
          </p:cNvPicPr>
          <p:nvPr/>
        </p:nvPicPr>
        <p:blipFill>
          <a:blip r:embed="rId2"/>
          <a:srcRect l="15958" r="15958"/>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环境准备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护理宣教内容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https://d.book118.com/187065125134006052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2024-09-26T06:57:00.235</cp:lastPrinted>
  <dcterms:created xsi:type="dcterms:W3CDTF">2024-09-25T22:57:00Z</dcterms:created>
  <dcterms:modified xsi:type="dcterms:W3CDTF">2024-09-25T22:57:02Z</dcterms:modified>
</cp:coreProperties>
</file>