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24974-86A0-44A9-ACAC-5E5891DD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05863-A07D-4906-88BF-52598B58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FC674-E063-40A3-A99A-41F5B5A80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8199C1-6F20-4F9F-A51A-9F4420D28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9FDA91-40C7-4060-A7D1-E09856629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882B40-6A07-4406-936B-4BBBDF21F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62E08-5695-40AC-88EC-BDA903D74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97964-2F17-4EF1-8E22-14CAF119D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056952-0595-47B9-9394-36F3AD7E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7A523-8CD5-4DF2-96ED-73E30BF2B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A10D7-DBD2-4718-8988-825CB2803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614112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硫酸镁保胎的定义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硫酸镁是一种天然矿物质，在医学上常用于治疗子痫、惊厥和早产等问题。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硫酸镁保胎是指使用硫酸镁药物来保护孕妇和胎儿，预防早产或流产的措施。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硫酸镁保胎的作用机制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硫酸镁通过抑制子宫收缩，松弛平滑肌，从而减少早产或流产的风险。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它还可以降低孕妇的血压，缓解子痫症状，改善胎儿的氧气供应和营养摄取。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适用于有早产风险的孕妇，特别是那些在怀孕28周至32周之间的孕妇。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也适用于有子痫前期症状的孕妇，如高血压、蛋白尿和头痛等。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硫酸镁保胎的适用范围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将硫酸镁注射液加入5%葡萄糖溶液中，以每小时1-2g的速度静脉滴注。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静脉滴注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用药剂量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01" r="156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根据患者的病情和医生的医嘱确定，通常起始剂量为5-10g/d，分次给药。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滴注过程中应注意控制滴速，避免过快导致中毒反应，同时应确保药液无沉淀和结晶。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硫酸镁的给药方式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中毒反应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硫酸镁过量会导致中毒反应，如恶心、呕吐、头痛、心悸、乏力、发热等，严重时会出现呼吸困难、瞳孔散大、言语不清等症状。应立即停药，并进行10%葡萄糖酸钙静脉注射以拮抗镁离子毒性。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硫酸镁可能导致低血钾，因此在用药期间应监测血钾水平，及时补充钾盐。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其他不良反应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部分患者可能出现皮肤瘙痒、潮红等过敏反应，应立即停药并给予抗过敏治疗。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硫酸镁的副作用及处理方法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包括体温、脉搏、呼吸、血压等，以及尿量、尿常规检查。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孕妇的生命体征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通过胎心监测、B超等手段观察胎儿的生长和发育情况，以及是否有宫内窘迫等异常情况。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用药期间应定期监测血清镁离子浓度，以确保药物在有效范围内。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硫酸镁的血药浓度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硫酸镁保胎期间的监测指标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硫酸镁保胎的护理实践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https://d.book118.com/187066141123006030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2024-09-02T08:26:50.468</cp:lastPrinted>
  <dcterms:created xsi:type="dcterms:W3CDTF">2024-09-02T00:26:50Z</dcterms:created>
  <dcterms:modified xsi:type="dcterms:W3CDTF">2024-09-02T00:26:52Z</dcterms:modified>
</cp:coreProperties>
</file>