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DD3F5-6E1F-4AF8-B4B1-248E1201F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047BE-C0B8-4C46-B632-FFE58157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185BA-07BF-4732-8CD6-3FF70992E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AF50-0020-44C0-82B1-02F08B99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0E3ED-FD23-4B5E-B65E-5748457DC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E74A01-CAF7-4E49-B28E-E6BD190D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7A283-5D3A-4C3D-BFE6-C3241CB7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C7F33-77CC-455F-966E-9BB6F463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6FB62-2DEA-4E93-9F76-BC301FDE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ECBFB-36EF-4D76-B027-0F3AAB0A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48693-CA77-4091-848F-13D70D67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00012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掌握应对压力和逆境的心理咨询方法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压力与逆境概述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认知行为疗法在应对压力中应用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情绪调节技巧在应对逆境中作用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社交技能训练在缓解压力中效果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时间管理和自律在应对逆境中重要性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压力与逆境概述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99" r="159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压力是个体在面对具有威胁性、挑战性或不确定性情境时，所产生的生理、心理及行为反应。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压力来源广泛，包括工作、学习、家庭、人际关系、健康等方面。不同个体对同一压力源的感知和应对方式存在差异。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72" b="18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逆境是指个体在追求目标过程中遇到的困难、挫折或不利条件，可能导致目标无法实现或产生负面结果。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逆境会对个体的心理、生理和行为产生多方面影响，如引发焦虑、抑郁等情绪问题，降低免疫力，影响睡眠质量等。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逆境概念及影响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逆境影响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167" b="101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压力和逆境往往相互关联，逆境可能导致压力产生，而长期压力也可能使个体更容易遭遇逆境。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压力和逆境会对个体的认知、情绪和行为产生相互影响，形成恶性循环。例如，压力可能导致个体注意力不集中，降低工作效率，从而加重逆境的负面影响。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有效的应对策略可以帮助个体打破压力和逆境的恶性循环，提高心理韧性和适应能力。这包括积极应对、寻求支持、调整心态等方法。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压力与逆境关系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认知行为疗法在应对压力中应用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认知行为疗法（CBT）是一种广泛应用于心理咨询和治疗的方法，它基于一个核心理念：我们的思维、情绪和行为之间存在密切关系，并且可以通过改变其中任何一个方面来改善心理健康。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CBT认为，消极的思维模式（如过度概括、黑白思维等）会导致负面情绪（如焦虑、抑郁等），进而引发不良行为（如回避、自我伤害等）。通过识别和改变这些消极的思维模式，我们可以改善情绪和行为。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在CBT中，咨询师会帮助来访者识别并评估自己的自动思维（即面对特定情境时自动产生的想法）。这些自动思维往往包含消极的元素，如“我什么都做不好”或“没有人会喜欢我”。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识别出消极自动思维，咨询师会引导来访者对这些想法进行真实性检验。这通常涉及收集证据来支持或反驳这些想法，以及考虑其他可能的解释。通过这种方式，来访者可以学会更加客观地看待自己和周围的世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13" r="1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识别并改变消极思维模式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CBT强调积极应对策略的重要性。这可能包括学习新的技能或行为来应对压力和挑战，如放松技巧、时间管理或沟通技巧。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咨询师还会鼓励来访者进行行为实验，即尝试新的行为方式并观察结果。这有助于来访者了解哪些策略对自己有效，并增强他们对自己能力的信心。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37" b="148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511" b="2751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此外，CBT还强调自我监控和自我反思的重要性。通过记录自己的情绪、思维和行为，来访者可以更好地了解自己的模式，并在需要时进行调整。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93" b="115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情绪调节技巧在应对逆境中作用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情绪调节是指个体对自己的情绪进行有意识的调整和控制，以达到情绪稳定和心理健康的目的。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在应对压力和逆境时，情绪调节能够帮助我们更好地管理情绪，减轻焦虑和压力，提高心理韧性。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深呼吸是一种简单易行的放松方法，通过减缓呼吸频率和深度，可以降低身体的紧张感和焦虑情绪。具体做法包括吸气时让腹部膨胀，呼气时让腹部收缩，慢慢将呼吸调整到每分钟10次以下。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冥想是一种通过深度放松身心的练习，可以帮助我们减轻压力和焦虑，提高注意力和自我意识。具体做法包括选择一个安静舒适的地方坐下，闭上眼睛，集中注意力在呼吸上，逐渐放松身体各个部位。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深呼吸、冥想等放松方法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https://d.book118.com/187100012142006031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2024-09-04T05:48:52.853</cp:lastPrinted>
  <dcterms:created xsi:type="dcterms:W3CDTF">2024-09-03T21:48:52Z</dcterms:created>
  <dcterms:modified xsi:type="dcterms:W3CDTF">2024-09-03T21:48:54Z</dcterms:modified>
</cp:coreProperties>
</file>