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D992B-D4BF-487E-8311-F63BC928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53DC8-9203-46FD-BBA1-E64AF9056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D0DC2-D200-4A9D-9D32-A555C2CA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3FCC2-8D8D-4737-9F91-2B95C08B2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0398D-E3FB-40EC-BDA5-B461777E9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985498-3621-4993-A6BF-45B0BB979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DA159-316D-4918-9EC5-AD96C412D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558D5-2BAA-4E57-A40F-51000937F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2623D-2499-4D23-99AD-4B4DDBDE9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D7BD8-F7F2-49CE-B6BE-AC12D84B5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37A47-0F1E-46A0-A854-463942D6C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00101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离婚协议书中的保密和公开原则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保密原则在离婚协议中体现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公开原则在离婚协议中运用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平衡保密与公开关系策略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离婚协议执行过程中注意事项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总结：维护双方权益，促进和谐解决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离婚协议书是夫妻双方自愿离婚并就离婚事项达成协议的书面文件。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其性质属于民事合同，具有法律约束力，双方必须遵守协议内容。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离婚协议书经双方签字、盖章后生效，对双方具有法律约束力。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协议书中约定的内容，双方必须履行，不得擅自变更或解除。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如一方违反协议约定，另一方有权依法追究其法律责任。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离婚协议书应明确双方的财产分割、子女抚养、债务承担等事项，以保障双方的合法权益。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协议书中可约定保密条款，对涉及个人隐私或商业机密的内容进行保密。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在保障双方权益的同时，也应尊重社会公德和公共利益，不得损害国家、集体或第三人的合法权益。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涉及双方权益保障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保密原则在离婚协议中体现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双方个人隐私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子女相关信息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财产分割细节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其他协商事项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保密信息范围界定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财产分割的具体方案、分配比例、执行方式等涉及双方经济利益的信息。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子女的身份信息、教育状况、健康状况等需要双方共同保护。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包括个人身份信息、健康状况、财产状况等敏感信息。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双方协商达成的其他事项，如赡养老人、债务承担等。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签订保密协议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限制信息传播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妥善保管文件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法律责任承担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保密措施及责任承担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双方在离婚协议书中明确约定保密义务，签订保密协议，确保信息不泄露。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双方应严格限制保密信息的传播范围，不得随意向第三方透露。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离婚协议书及相关文件应妥善保管，防止丢失或被非法获取。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如一方违反保密义务，应承担相应的法律责任，如赔偿损失、承担违约责任等。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损害赔偿责任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丧失信誉和信任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法律制裁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对子女的影响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违反保密义务后果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998" r="129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128" r="151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如因一方违反保密义务导致另一方遭受损失，违约方应承担损害赔偿责任。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违反保密义务可能导致双方在社交和商业领域的信誉和信任受损。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严重违反保密义务可能面临法律制裁，如被追究刑事责任等。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如涉及子女信息的泄露，可能对子女的成长和教育造成不良影响。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公开原则在离婚协议中运用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公开信息范围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涉及隐私保护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公开信息范围界定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离婚协议中应明确哪些信息是必须公开的，如双方当事人的基本信息、财产分割情况、子女抚养安排等。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在公开信息的同时，应注意保护双方当事人的隐私，避免将敏感信息泄露给无关人员。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37" r="26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离婚协议可以通过公告、通知、送达等方式进行公开，具体方式应根据实际情况和法律规定进行选择。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公开时机应恰当，既要保证相关人员的知情权，又要避免对双方当事人造成不必要的困扰和影响。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公开时机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公开方式及时机选择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https://d.book118.com/187100101064006044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2024-09-18T21:08:42.428</cp:lastPrinted>
  <dcterms:created xsi:type="dcterms:W3CDTF">2024-09-18T13:08:42Z</dcterms:created>
  <dcterms:modified xsi:type="dcterms:W3CDTF">2024-09-18T13:08:44Z</dcterms:modified>
</cp:coreProperties>
</file>