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29FF0-4409-416E-800F-44FD1B7AB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9BB9C-120B-47CC-80D5-864662C8E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05F4C-1B38-48FB-A026-A43054151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94080-19BD-47AC-883A-E709505A7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1AB54-6515-4375-8EC0-9535D2A42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CB478-9B91-4CC4-AF25-5D3AE7E09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ECB887-1BE9-4CED-9083-C341E3024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16849-DB7E-4F8A-96A7-02D5509C5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65A24-2306-4711-B84F-9BC6C9D9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9C8D7-4E53-4FBA-A7D2-DDFD5B2D6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5072E-97C8-4D76-9998-6CD58908F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01033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新生儿肺炎护理常规及健康宣教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新生儿肺炎护理常规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新生儿肺炎健康宣教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新生儿肺炎可分为吸入性肺炎和感染性肺炎两大类，前者是由于新生儿吸入羊水、胎粪等引起的，后者则是由细菌、病毒等感染引起的。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新生儿肺炎是一种常见的呼吸道疾病，由于新生儿免疫系统尚未完全发育，容易感染肺炎。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病因主要包括宫内感染、产时感染和产后感染。宫内感染通常是由于母体孕期感染病原体，通过胎盘传给胎儿；产时感染则是胎儿在分娩过程中吸入产道分泌物或羊水引起的；产后感染则多由新生儿接触呼吸道感染的医护人员或家庭成员引起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新生儿肺炎的发病机制主要与病原体的类型和数量、新生儿的免疫状态以及环境因素等有关。病原体侵入肺部后，会引起肺部炎症反应，导致肺组织损伤和炎症。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新生儿肺炎的典型临床表现包括发热、咳嗽、气促、呼吸困难等，部分患儿可能出现口吐白沫、食欲不振等症状。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新生儿肺炎的诊断主要依据临床表现和相关检查，如血常规、C反应蛋白、胸片等。对于重症肺炎患儿，可能需要进行病原学检查以确定病原体类型，指导治疗。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新生儿肺炎护理常规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新生儿肺炎需要良好的空气环境，家长应定期开窗通风，保持室内空气新鲜。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保持适宜的温湿度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新生儿对环境温湿度较为敏感，家长应调节室温在22-24℃，湿度保持在55%-65%，以利于宝宝呼吸。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根据宝宝病情和医生建议，合理安排喂养时间和量，保证宝宝获得足够的营养。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定期翻身拍背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帮助宝宝定期翻身拍背有助于痰液排出，家长应每2-3小时为宝宝进行一次翻身拍背。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家长应密切观察宝宝体温、呼吸、心率等指标的变化，如有异常及时就医。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及时清理宝宝鼻腔和口腔内的分泌物，确保呼吸道通畅。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遵医嘱治疗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按照医生建议使用药物，并观察宝宝是否有不良反应。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家长应记录宝宝的病情变化和症状表现，为医生提供准确的信息。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新生儿肺炎可能引起心脏疾病，家长应密切关注宝宝的心率、心律等指标。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预防营养不良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新生儿肺炎可能导致宝宝食欲不振，家长应合理安排饮食，保证宝宝获得足够的营养。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新生儿肺炎容易并发感染，家长应加强宝宝的卫生管理，避免交叉感染。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预防水电解质紊乱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新生儿肺炎可能导致宝宝出汗多、腹泻等症状，家长应及时补充水分和电解质。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新生儿肺炎健康宣教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https://d.book118.com/187101033035006044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2024-09-18T11:46:24.967</cp:lastPrinted>
  <dcterms:created xsi:type="dcterms:W3CDTF">2024-09-18T03:46:24Z</dcterms:created>
  <dcterms:modified xsi:type="dcterms:W3CDTF">2024-09-18T03:46:26Z</dcterms:modified>
</cp:coreProperties>
</file>