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1849F4-7CE3-47D0-99B8-A92997599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A17DED-7BCD-4104-B682-CDA65641D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6200A-3A51-4014-B91E-8ED7B4A6F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8FD84-882D-4ED3-BD8E-E43F7ABF1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CD0F84-B916-403E-AA44-4CD1554CCC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A6075E-3165-401F-BC97-AD56F59825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817CC4-16FD-4002-B108-4E4D7C649D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97FEF-D9FB-49E2-9BDA-C103735B2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7D0E66-0A71-47C2-80AF-9190DDAAD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3A263-77DB-4C05-AF7F-EB878F20E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A26E0-A2F4-4C46-B206-446270AE2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011062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《低压电器》课件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低压电器概述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低压电器的基本原理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低压电器的常见故障与排除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低压电器的安全使用与维护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低压电器概述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低压电器是一种用于配电系统的设备，根据其用途和功能可以分为多种类型。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低压电器通常是指在配电系统中，用于控制、保护和监测电源的设备。根据不同的分类标准，低压电器可以分为多种类型。例如，根据用途可以分为开关电器、保护电器、测量电器等；根据工作原理可以分为电磁式、电子式、智能式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低压电器广泛应用于电力、建筑、工业、交通等各个领域。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压电器在电力系统中被用于配电线路的开关控制和保护，如断路器、负荷开关等；在建筑领域中，低压电器被用于照明、空调、电梯等系统的控制和保护；在工业领域中，低压电器被用于各种生产设备的控制和保护；在交通领域中，低压电器被用于车辆、船舶等设备的控制和保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随着科技的发展，低压电器正朝着智能化、模块化、小型化等方向发展。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人工智能、物联网等技术的发展，低压电器正朝着智能化方向发展，具备远程控制、自动诊断等功能；同时，模块化设计也成为了低压电器的发展趋势，便于生产和维护；此外，随着电子技术和封装技术的发展，低压电器正朝着小型化方向发展，占用空间更小，安装更加方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低压电器的基本原理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58" b="19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低压电器的电路原理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电路组成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低压电器通常由输入电路、主电路和输出电路三部分组成。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电路工作原理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低压电器通过输入电路接收外部控制信号，经过主电路处理后，通过输出电路输出控制信号，实现对外部电路的控制。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电路特性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低压电器的电路特性包括电气性能、热性能、机械性能和环境性能等。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低压电器采用多种控制方式，如手动控制、自动控制和远程控制等。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控制方式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低压电器的控制原理基于电磁感应原理和电流的热效应，通过控制电流的通断实现对外部电路的控制。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控制原理</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低压电器的控制特性包括动作特性、释放特性和返回特性等。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控制特性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低压电器的控制原理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保护方式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低压电器采用多种保护方式，如短路保护、过载保护、欠压保护和缺相保护等。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保护原理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低压电器的保护原理基于电流检测和控制，当电流超过设定值时，保护装置动作，切断电源或减小电流，实现对外部电路的保护。</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保护特性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低压电器的保护特性包括保护动作值、保护动作时间和保护动作特性等。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低压电器的保护原理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工作电压</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低压电器的工作电压通常在交流1000V以下或直流1500V以下。</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工作电流</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低压电器的工作电流根据其规格和型号有所不同，一般在几十安培至几百安培之间。</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额定功率</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低压电器的额定功率是指其在额定电压和额定电流下连续工作所允许的最大功率。</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寿命</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低压电器的寿命是指其正常工作到首次维修的时间或工作次数，是衡量其可靠性的重要指标。</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低压电器的性能指标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低压电器的常见故障与排除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检查电源是否正常，操作机构是否正常，触头有无卡涩或损坏等。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断路器无法正常合闸</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检查操作机构是否正常，触头有无卡涩或损坏等。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断路器无法正常分闸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检查负载是否过载，触头接触是否良好，散热是否良好等。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断路器过热</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检查保护装置是否正常，操作机构是否正常，接线是否正确等。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断路器误动作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断路器常见故障与排除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https://d.book118.com/187101106201006036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2024-09-12T03:14:58.938</cp:lastPrinted>
  <dcterms:created xsi:type="dcterms:W3CDTF">2024-09-11T19:14:58Z</dcterms:created>
  <dcterms:modified xsi:type="dcterms:W3CDTF">2024-09-11T19:15:01Z</dcterms:modified>
</cp:coreProperties>
</file>