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B17D3D-CE81-4B16-A643-968BAF54CD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345BC6-7BD1-4B72-AF87-1F0DF08158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D95AA4-235B-4E3D-A06A-82E6A1D4E5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A7C583-B851-4AF1-A238-11CD336D53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35D42E6-12F6-4639-A49F-C00A543FD9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8756A6A-D61B-4CA2-8659-75A60AB190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C63B5FF-BDB2-4F68-B380-3FD7054FF9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68F0A0-B596-4CF4-8160-F59B07DC56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BF34AC-BB8A-4DE3-8E9C-3E075D07C4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D70DFE-5112-4855-8C9E-363C1E6E8A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41DD26-14B7-4294-AB61-D823DDAF02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7110052000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酒店销售部培训计划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2023-12-22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培训目标与内容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培训方式与时间安排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培训师资力量与资源保障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培训效果评估与反馈机制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培训成果展示与分享活动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培训目标与内容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308" r="2330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643" r="3164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通过讲解、案例分析、角色扮演等方式，提高销售人员的沟通技巧、谈判技巧、销售技巧等。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销售技巧培训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通过培训，使销售人员更好地了解客户需求，提高销售业绩，实现酒店营收最大化。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销售能力提升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提高销售技巧与能力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服务意识培养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通过培训，使销售人员更好地理解客户的需求和期望，提高客户满意度。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沟通技巧提升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通过讲解、案例分析、角色扮演等方式，提高销售人员的沟通技巧，包括倾听、表达、反馈等。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增强服务意识与沟通技巧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940" r="794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使销售人员更好地了解酒店的产品和服务特点，包括客房、餐饮、会议设施等。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通过培训，使销售人员更好地了解酒店的服务流程，包括预订、入住、离店等环节，以便为客户提供更好的服务体验。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了解酒店产品与服务特点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服务流程培训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酒店产品知识培训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培训方式与时间安排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通过讲解、案例分析、小组讨论等方式，传授酒店销售部的理论知识，包括酒店产品知识、销售技巧、客户关系管理等。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理论授课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组织实地考察、模拟销售、角色扮演等实践活动，让员工在实际操作中掌握销售技能，提高沟通能力和应变能力。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实践操作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理论授课与实践操作相结合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3000" r="23000"/>
          <a:stretch>
            <a:fillRect/>
          </a:stretch>
        </p:blipFill>
        <p:spPr>
          <a:xfrm>
            <a:off x="740688" y="1168478"/>
            <a:ext cx="3679823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内部培训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酒店销售部定期组织内部培训，针对新员工或需要提升技能的员工进行培训，内容可以包括酒店产品知识、销售技巧、客户关系管理等。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外部培训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参加行业内的培训课程、研讨会或邀请外部专家进行培训，学习行业最新的理念和技能，提高员工的综合素质。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定期组织内部培训与外部培训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根据酒店销售部的实际情况和员工需求，合理安排培训时间，确保员工有足够的时间学习和掌握所需技能。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培训时间安排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通过考试、实际操作评估、客户反馈等方式对员工进行考核，确保员工真正掌握所学知识和技能，并将所学应用于实际工作中。同时，根据考核结果对培训计划进行调整和优化。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考核方式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培训时间安排与考核方式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培训师资力量与资源保障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https://d.book118.com/187110052000006042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2024-09-15T00:46:35.363</cp:lastPrinted>
  <dcterms:created xsi:type="dcterms:W3CDTF">2024-09-14T16:46:35Z</dcterms:created>
  <dcterms:modified xsi:type="dcterms:W3CDTF">2024-09-14T16:46:37Z</dcterms:modified>
</cp:coreProperties>
</file>