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9BAF0-7953-49BA-8C37-77FC60126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90121-C94A-46C3-A7B4-E6437FE8E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8697F-E6E9-477F-A257-A978EF239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0B2C55-0A7D-4F53-AB61-AF7196D47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975207-FD28-4C54-BF18-F696D4D18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CA7E53-A14F-4CD4-BEA8-30955C88E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74C7ED-2FCF-46AA-87D8-C3EC57C6B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64563-6AD9-4842-A496-6087F190F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7EB1E-2CF7-45E8-B95D-1329E3DE3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DEF09-ED8B-4C50-ADAE-14DCC1D5E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3FEDA-3853-45AA-81B2-8A3778944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10101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爱护眼睛防近视学习心得体会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0000"/>
                </a:solidFill>
              </a:rPr>
              <a:t>作者：凯辰文创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心得体会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实际应用与影响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学习背景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67" r="171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近视已成为当今社会的普遍问题，不仅影响个人生活质量，还给国家和社会带来沉重负担。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近视的普遍性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近视不仅导致视力下降，还可能引发多种眼部疾病，如青光眼、白内障等，影响身体健康。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近视的危害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长时间近距离看电子屏幕、不良的阅读习惯、缺乏户外活动等都是导致近视的主要原因。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近视的原因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对近视问题的认识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由于我本身是近视患者，深知近视给生活和工作带来的不便，因此希望通过学习爱护眼睛防近视的知识来改善自己的视力状况。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作为社会的一员，我们应该关注和解决近视问题，为社会的健康发展做出贡献。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417" r="18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学习爱护眼睛防近视的知识，不仅可以提高自己的健康水平，还可以为家人和朋友提供帮助和指导。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知识储备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学习爱护眼睛防近视的初衷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学习过程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通过阅读关于眼睛健康和近视预防的书籍，了解近视的成因、危害和预防方法。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阅读书籍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利用搜索引擎查找关于爱护眼睛和预防近视的专业知识和经验分享。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网络搜索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参加眼科专家或专业机构举办的讲座和培训，获取更权威和专业的信息。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参加讲座和培训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学习方式与途径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网络上关于爱护眼睛和预防近视的信息繁多，需要花费大量时间和精力筛选和辨别。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信息繁杂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虽然阅读了大量书籍和资料，但在实际生活中很难将理论知识转化为实际行动。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理论知识难以转化为实践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长时间盯着电脑或手机屏幕，让改变不良用眼习惯变得困难。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习惯难以改变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学习过程中的困难与挑战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建立信息筛选能力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通过不断学习和实践，逐渐建立起筛选和辨别信息的能力，能够更加准确地获取有用的知识。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理论知识与实践结合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逐渐将理论知识与实际生活相结合，更好地应用到实践中，提高预防近视的效果。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养成良好用眼习惯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通过不断努力，逐渐克服不良用眼习惯，建立起健康、科学的用眼习惯。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克服困难的过程与收获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内容总结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爱护眼睛的重要性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眼睛是心灵的窗户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眼睛是人类感知外界的重要器官，通过眼睛我们能够欣赏美丽的风景、阅读丰富的书籍、与他人进行交流。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近视对生活的影响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近视不仅影响视力和生活质量，还可能对学习和工作造成困扰，如无法清晰地看到黑板或电脑屏幕，影响工作效率。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保护眼睛的紧迫性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随着电子产品的普及和不良生活习惯的增多，近视的发病率呈上升趋势，保护眼睛刻不容缓。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https://d.book118.com/187110101035006051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2024-09-24T04:11:30.947</cp:lastPrinted>
  <dcterms:created xsi:type="dcterms:W3CDTF">2024-09-23T20:11:30Z</dcterms:created>
  <dcterms:modified xsi:type="dcterms:W3CDTF">2024-09-23T20:11:32Z</dcterms:modified>
</cp:coreProperties>
</file>