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CAA2-3F3B-4AB4-8425-E33F8F4B5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A7E3A-8786-49E1-B02D-A0D5F3B1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ED51E-13D0-441F-975F-E0EFB9999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F1181-F9B5-4073-A65C-47A3172B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B08BE-9988-4178-B1B9-A8AC65E83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99639-6A66-46FF-B5C6-C6425A25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DBF1B-4ED7-4F12-A6AE-F3B49052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C7F0A-2A09-440B-83F5-11AAE498F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B883F-7E8C-405B-A035-E0E0CD78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8D3EB-23CA-407E-AF1F-2B34EE56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5938F-042B-4206-81F5-9EB877E8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015501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门窗行业人才需求分析报告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门窗企业人才需求现状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门窗行业人才培养与引进策略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门窗企业人力资源管理体系建设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门窗行业人才流动与留任策略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门窗企业未来人力资源发展规划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门窗行业概况与发展趋势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门窗行业作为建筑业的重要组成部分，近年来保持稳定发展态势。随着人们对居住环境要求的提高，门窗产品的品质、功能和美观度越来越受到关注。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门窗行业市场规模庞大，且呈逐年增长趋势。其中，高端门窗市场增长尤为迅速，成为行业发展的重要动力。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行业现状及市场规模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55" r="229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国内门窗市场竞争激烈，众多品牌争夺市场份额。国内企业凭借成本优势和本土化经验，在中低端市场占据主导地位。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在国际市场上，欧美等发达国家的门窗品牌凭借技术优势和品牌影响力，占据高端市场的主导地位。国内企业正逐步加强技术研发和品牌建设，提升国际竞争力。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门窗行业将朝着智能化、环保化、个性化方向发展。智能门窗、节能门窗等创新产品将逐渐成为市场主流。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随着国家政策的扶持和消费者对高品质门窗需求的增长，门窗行业将迎来新的发展机遇。同时，互联网、大数据等新技术的应用，也将为门窗行业带来新的增长动力。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门窗企业人才需求现状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随着门窗行业的快速发展，企业对各类人才的需求总量持续增长，尤其是一线生产和技术研发人才。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门窗企业人才需求结构呈现多元化特点，既需要高端的研发设计人才，也需要中端的生产制造、销售管理人才，以及基层的操作工人。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人才需求总量及结构特点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总量需求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研发工程师、生产经理、销售经理、品质经理等是门窗企业的关键岗位，这些岗位对于企业的技术创新、生产管理、市场拓展和质量控制等方面起着至关重要的作用。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研发工程师，要求具备较强的创新能力和门窗设计技能；生产经理需具备丰富的生产管理经验和团队协作能力；销售经理应具备良好的市场洞察力和销售技巧；品质经理则需要具备严格的质量把控意识和问题解决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目前，门窗行业在高端研发设计人才和中端生产管理、销售管理人才方面存在较大的缺口，这制约了企业的创新发展和市场竞争力提升。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招聘难度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门窗行业的专业性和特殊性，招聘到符合企业要求的高素质人才难度较大。同时，行业内的优秀人才也面临着被其他企业挖角的风险。因此，门窗企业需要加大人才引进和培养力度，建立完善的人才储备机制，以应对日益激烈的市场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人才缺口及招聘难度分析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门窗行业人才培养与引进策略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企业提供实习、实训基地，让学生在实践中掌握门窗制作、安装等技能。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门窗企业与高校合作，共同设立相关专业课程，培养符合企业需求的专业人才。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建立产学研一体化平台，促进门窗行业技术创新和人才培养。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校企合作与产学研结合模式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制定完善的内部培训计划，包括新员工入职培训、在职员工技能提升培训等。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搭建线上学习平台，提供门窗行业相关课程、资料库等学习资源。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实践案例分享：某门窗企业通过内部培训体系，成功培养出一批高素质的技术骨干和管理人才。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78" b="77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内部培训体系搭建与实践案例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https://d.book118.com/187110155010006053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2024-09-26T18:19:28.998</cp:lastPrinted>
  <dcterms:created xsi:type="dcterms:W3CDTF">2024-09-26T10:19:29Z</dcterms:created>
  <dcterms:modified xsi:type="dcterms:W3CDTF">2024-09-26T10:19:30Z</dcterms:modified>
</cp:coreProperties>
</file>