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01FEC71-81C9-405A-A8DE-5FEA5F1574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68BD68-2A78-4F12-84E9-1D43F8ACFF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1A77607-D19F-4113-A6FB-D0B7ADD71C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9E3E22-7219-4949-97BF-1BE02084BA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DD18015-9F0C-49B1-97FA-23C252E9D5D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79CD0B-933D-4D2C-99FC-0CA88C1F059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DA3B57-00A1-4E04-8E1A-00F3413D6B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913442-0EC9-4CCA-AF3F-C1B13DB5D2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CD0EE1-3C14-4709-8A00-D59E2E322C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F22E8A-CE0E-49EF-813A-9F02189AA9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D97700-8A93-45E8-B505-B24B01D108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7111003034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企业社会责任与品牌形象的关系</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企业社会责任的定义与内涵
 品牌形象的构成要素分析
 企业社会责任对品牌形象的影响
 企业社会责任实践案例研究
 品牌形象对企业竞争力的提升
 企业社会责任与品牌形象的协同发展
 企业社会责任在品牌传播中的作用
 提升企业社会责任以塑造良好品牌形象</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企业社会责任的定义与内涵</a:t>
            </a:r>
          </a:p>
        </p:txBody>
      </p:sp>
      <p:sp>
        <p:nvSpPr>
          <p:cNvPr id="3" name="Subtitle 2"/>
          <p:cNvSpPr>
            <a:spLocks noGrp="1"/>
          </p:cNvSpPr>
          <p:nvPr>
            <p:ph type="subTitle" idx="1"/>
          </p:nvPr>
        </p:nvSpPr>
        <p:spPr/>
        <p:txBody>
          <a:bodyPr/>
          <a:lstStyle/>
          <a:p>
            <a:r>
              <a:t>企业社会责任与品牌形象的关系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企业社会责任的定义与内涵</a:t>
            </a:r>
          </a:p>
        </p:txBody>
      </p:sp>
      <p:sp>
        <p:nvSpPr>
          <p:cNvPr id="3" name="Text Placeholder 2"/>
          <p:cNvSpPr>
            <a:spLocks noGrp="1"/>
          </p:cNvSpPr>
          <p:nvPr>
            <p:ph type="body" idx="1"/>
          </p:nvPr>
        </p:nvSpPr>
        <p:spPr/>
        <p:txBody>
          <a:bodyPr/>
          <a:lstStyle/>
          <a:p>
            <a:r>
              <a:t>企业社会责任的定义</a:t>
            </a:r>
          </a:p>
        </p:txBody>
      </p:sp>
      <p:sp>
        <p:nvSpPr>
          <p:cNvPr id="4" name="Content Placeholder 3"/>
          <p:cNvSpPr>
            <a:spLocks noGrp="1"/>
          </p:cNvSpPr>
          <p:nvPr>
            <p:ph sz="half" idx="2"/>
          </p:nvPr>
        </p:nvSpPr>
        <p:spPr/>
        <p:txBody>
          <a:bodyPr/>
          <a:lstStyle/>
          <a:p>
            <a:r>
              <a:t>1. 企业社会责任，简称CSR，是指企业在追求经济利益的同时，积极承担对环境、社会和利益相关者的责任。</a:t>
            </a:r>
          </a:p>
          <a:p>
            <a:r>
              <a:t>2. CSR不仅包括企业的经济责任，还包括其对社会和环境的责任，这些责任是企业可持续发展的重要组成部分。</a:t>
            </a:r>
          </a:p>
          <a:p>
            <a:r>
              <a:t>3. CSR的实质是企业在追求经济效益的同时，兼顾社会效益和环境效益，实现经济、社会和环境的和谐发展。</a:t>
            </a:r>
          </a:p>
        </p:txBody>
      </p:sp>
      <p:sp>
        <p:nvSpPr>
          <p:cNvPr id="5" name="Text Placeholder 4"/>
          <p:cNvSpPr>
            <a:spLocks noGrp="1"/>
          </p:cNvSpPr>
          <p:nvPr>
            <p:ph type="body" idx="3"/>
          </p:nvPr>
        </p:nvSpPr>
        <p:spPr/>
        <p:txBody>
          <a:bodyPr/>
          <a:lstStyle/>
          <a:p>
            <a:r>
              <a:t>企业社会责任的内涵</a:t>
            </a:r>
          </a:p>
        </p:txBody>
      </p:sp>
      <p:sp>
        <p:nvSpPr>
          <p:cNvPr id="6" name="Content Placeholder 5"/>
          <p:cNvSpPr>
            <a:spLocks noGrp="1"/>
          </p:cNvSpPr>
          <p:nvPr>
            <p:ph sz="half" idx="4"/>
          </p:nvPr>
        </p:nvSpPr>
        <p:spPr/>
        <p:txBody>
          <a:bodyPr/>
          <a:lstStyle/>
          <a:p>
            <a:r>
              <a:t>1. 企业社会责任的内涵主要包括经济责任、法律责任、道德责任和慈善责任四个方面。</a:t>
            </a:r>
          </a:p>
          <a:p>
            <a:r>
              <a:t>2. 经济责任是指企业应通过合法经营，创造财富，为社会提供就业机会，为国家提供税收。</a:t>
            </a:r>
          </a:p>
          <a:p>
            <a:r>
              <a:t>3. 法律责任是指企业在经营活动中应遵守国家的法律法规，尊重和保护消费者的合法权益。</a:t>
            </a:r>
          </a:p>
          <a:p>
            <a:r>
              <a:t>4. 道德责任是指企业在经营活动中应遵循公平、公正、诚实守信的原则，尊重和保护员工的权益。</a:t>
            </a:r>
          </a:p>
          <a:p>
            <a:r>
              <a:t>5. 慈善责任是指企业在追求自身利益的同时，应积极参与社会公益活动，回馈社会。</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企业社会责任的定义与内涵</a:t>
            </a:r>
          </a:p>
        </p:txBody>
      </p:sp>
      <p:sp>
        <p:nvSpPr>
          <p:cNvPr id="3" name="Content Placeholder 2"/>
          <p:cNvSpPr>
            <a:spLocks noGrp="1"/>
          </p:cNvSpPr>
          <p:nvPr>
            <p:ph sz="half" idx="2"/>
          </p:nvPr>
        </p:nvSpPr>
        <p:spPr/>
        <p:txBody>
          <a:bodyPr/>
          <a:lstStyle/>
          <a:p>
            <a:r>
              <a:t>1. 企业社会责任对于提升企业形象，增强企业竞争力具有重要作用。</a:t>
            </a:r>
          </a:p>
          <a:p>
            <a:r>
              <a:t>2. 企业社会责任有助于企业建立良好的社会关系，提高企业的社会地位。</a:t>
            </a:r>
          </a:p>
          <a:p>
            <a:r>
              <a:t>3. 企业社会责任对于推动社会的可持续发展具有重要的推动作用。</a:t>
            </a:r>
          </a:p>
        </p:txBody>
      </p:sp>
      <p:sp>
        <p:nvSpPr>
          <p:cNvPr id="4" name="Text Placeholder 3"/>
          <p:cNvSpPr>
            <a:spLocks noGrp="1"/>
          </p:cNvSpPr>
          <p:nvPr>
            <p:ph type="body" idx="3"/>
          </p:nvPr>
        </p:nvSpPr>
        <p:spPr/>
        <p:txBody>
          <a:bodyPr/>
          <a:lstStyle/>
          <a:p>
            <a:r>
              <a:t>企业社会责任的实施策略</a:t>
            </a:r>
          </a:p>
        </p:txBody>
      </p:sp>
      <p:sp>
        <p:nvSpPr>
          <p:cNvPr id="5" name="Content Placeholder 4"/>
          <p:cNvSpPr>
            <a:spLocks noGrp="1"/>
          </p:cNvSpPr>
          <p:nvPr>
            <p:ph sz="half" idx="4"/>
          </p:nvPr>
        </p:nvSpPr>
        <p:spPr/>
        <p:txBody>
          <a:bodyPr/>
          <a:lstStyle/>
          <a:p>
            <a:r>
              <a:t>1. 企业应制定明确的社会责任政策，明确企业的社会责任目标和实施步骤。</a:t>
            </a:r>
          </a:p>
          <a:p>
            <a:r>
              <a:t>2. 企业应建立健全社会责任管理体系，确保社会责任的有效实施。</a:t>
            </a:r>
          </a:p>
          <a:p>
            <a:r>
              <a:t>3. 企业应加强与利益相关者的沟通，了解其需求和期望，以便更好地履行社会责任。</a:t>
            </a:r>
          </a:p>
        </p:txBody>
      </p:sp>
      <p:sp>
        <p:nvSpPr>
          <p:cNvPr id="6" name="Text Placeholder 5"/>
          <p:cNvSpPr>
            <a:spLocks noGrp="1"/>
          </p:cNvSpPr>
          <p:nvPr>
            <p:ph type="body" idx="1"/>
          </p:nvPr>
        </p:nvSpPr>
        <p:spPr/>
        <p:txBody>
          <a:bodyPr/>
          <a:lstStyle/>
          <a:p>
            <a:r>
              <a:t>企业社会责任的重要性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企业社会责任的定义与内涵</a:t>
            </a:r>
          </a:p>
        </p:txBody>
      </p:sp>
      <p:sp>
        <p:nvSpPr>
          <p:cNvPr id="3" name="Text Placeholder 2"/>
          <p:cNvSpPr>
            <a:spLocks noGrp="1"/>
          </p:cNvSpPr>
          <p:nvPr>
            <p:ph type="body" idx="1"/>
          </p:nvPr>
        </p:nvSpPr>
        <p:spPr/>
        <p:txBody>
          <a:bodyPr/>
          <a:lstStyle/>
          <a:p>
            <a:r>
              <a:t>企业社会责任的评价体系</a:t>
            </a:r>
          </a:p>
        </p:txBody>
      </p:sp>
      <p:sp>
        <p:nvSpPr>
          <p:cNvPr id="4" name="Content Placeholder 3"/>
          <p:cNvSpPr>
            <a:spLocks noGrp="1"/>
          </p:cNvSpPr>
          <p:nvPr>
            <p:ph sz="half" idx="2"/>
          </p:nvPr>
        </p:nvSpPr>
        <p:spPr/>
        <p:txBody>
          <a:bodyPr/>
          <a:lstStyle/>
          <a:p>
            <a:r>
              <a:t>1. 企业社会责任的评价体系主要包括经济、环境和社会三个维度。</a:t>
            </a:r>
          </a:p>
          <a:p>
            <a:r>
              <a:t>2. 经济维度主要评价企业的经济效益和对国家的贡献。</a:t>
            </a:r>
          </a:p>
          <a:p>
            <a:r>
              <a:t>3. 环境维度主要评价企业的环保行为和对环境的影响。</a:t>
            </a:r>
          </a:p>
          <a:p>
            <a:r>
              <a:t>4. 社会维度主要评价企业的社会行为和对社会的影响。</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品牌形象的构成要素分析</a:t>
            </a:r>
          </a:p>
        </p:txBody>
      </p:sp>
      <p:sp>
        <p:nvSpPr>
          <p:cNvPr id="3" name="Subtitle 2"/>
          <p:cNvSpPr>
            <a:spLocks noGrp="1"/>
          </p:cNvSpPr>
          <p:nvPr>
            <p:ph type="subTitle" idx="1"/>
          </p:nvPr>
        </p:nvSpPr>
        <p:spPr/>
        <p:txBody>
          <a:bodyPr/>
          <a:lstStyle/>
          <a:p>
            <a:r>
              <a:t>企业社会责任与品牌形象的关系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品牌形象的构成要素分析</a:t>
            </a:r>
          </a:p>
        </p:txBody>
      </p:sp>
      <p:sp>
        <p:nvSpPr>
          <p:cNvPr id="3" name="Text Placeholder 2"/>
          <p:cNvSpPr>
            <a:spLocks noGrp="1"/>
          </p:cNvSpPr>
          <p:nvPr>
            <p:ph type="body" idx="1"/>
          </p:nvPr>
        </p:nvSpPr>
        <p:spPr/>
        <p:txBody>
          <a:bodyPr/>
          <a:lstStyle/>
          <a:p>
            <a:r>
              <a:t>品牌形象的定义</a:t>
            </a:r>
          </a:p>
        </p:txBody>
      </p:sp>
      <p:sp>
        <p:nvSpPr>
          <p:cNvPr id="4" name="Content Placeholder 3"/>
          <p:cNvSpPr>
            <a:spLocks noGrp="1"/>
          </p:cNvSpPr>
          <p:nvPr>
            <p:ph sz="half" idx="2"/>
          </p:nvPr>
        </p:nvSpPr>
        <p:spPr/>
        <p:txBody>
          <a:bodyPr/>
          <a:lstStyle/>
          <a:p>
            <a:r>
              <a:t>1. 品牌形象是消费者对品牌的总体印象和感知，它包括品牌的知名度、美誉度、忠诚度等各个方面。</a:t>
            </a:r>
          </a:p>
          <a:p>
            <a:r>
              <a:t>2. 品牌形象不仅仅是品牌的标志或者广告，它是消费者对品牌的所有接触点的综合反应。</a:t>
            </a:r>
          </a:p>
          <a:p>
            <a:r>
              <a:t>3. 品牌形象是企业社会责任的重要体现，一个负责任的企业会通过其品牌形象传达出其对社会、对环境的承诺。</a:t>
            </a:r>
          </a:p>
        </p:txBody>
      </p:sp>
      <p:sp>
        <p:nvSpPr>
          <p:cNvPr id="5" name="Text Placeholder 4"/>
          <p:cNvSpPr>
            <a:spLocks noGrp="1"/>
          </p:cNvSpPr>
          <p:nvPr>
            <p:ph type="body" idx="3"/>
          </p:nvPr>
        </p:nvSpPr>
        <p:spPr/>
        <p:txBody>
          <a:bodyPr/>
          <a:lstStyle/>
          <a:p>
            <a:r>
              <a:t>品牌形象的构成要素</a:t>
            </a:r>
          </a:p>
        </p:txBody>
      </p:sp>
      <p:sp>
        <p:nvSpPr>
          <p:cNvPr id="6" name="Content Placeholder 5"/>
          <p:cNvSpPr>
            <a:spLocks noGrp="1"/>
          </p:cNvSpPr>
          <p:nvPr>
            <p:ph sz="half" idx="4"/>
          </p:nvPr>
        </p:nvSpPr>
        <p:spPr/>
        <p:txBody>
          <a:bodyPr/>
          <a:lstStyle/>
          <a:p>
            <a:r>
              <a:t>1. 品牌价值：品牌价值是品牌形象的核心，它包括产品的质量、服务的水平、创新的能力等。</a:t>
            </a:r>
          </a:p>
          <a:p>
            <a:r>
              <a:t>2. 品牌个性：品牌个性是品牌形象的灵魂，它体现了品牌的独特性和差异化。</a:t>
            </a:r>
          </a:p>
          <a:p>
            <a:r>
              <a:t>3. 品牌故事：品牌故事是品牌形象的情感载体，它可以增强消费者对品牌的认同感和归属感。</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品牌形象的构成要素分析</a:t>
            </a:r>
          </a:p>
        </p:txBody>
      </p:sp>
      <p:sp>
        <p:nvSpPr>
          <p:cNvPr id="3" name="Text Placeholder 2"/>
          <p:cNvSpPr>
            <a:spLocks noGrp="1"/>
          </p:cNvSpPr>
          <p:nvPr>
            <p:ph type="body" idx="1"/>
          </p:nvPr>
        </p:nvSpPr>
        <p:spPr/>
        <p:txBody>
          <a:bodyPr/>
          <a:lstStyle/>
          <a:p>
            <a:r>
              <a:t>企业社会责任与品牌形象的关系</a:t>
            </a:r>
          </a:p>
        </p:txBody>
      </p:sp>
      <p:sp>
        <p:nvSpPr>
          <p:cNvPr id="4" name="Content Placeholder 3"/>
          <p:cNvSpPr>
            <a:spLocks noGrp="1"/>
          </p:cNvSpPr>
          <p:nvPr>
            <p:ph sz="half" idx="2"/>
          </p:nvPr>
        </p:nvSpPr>
        <p:spPr/>
        <p:txBody>
          <a:bodyPr/>
          <a:lstStyle/>
          <a:p>
            <a:r>
              <a:t>1. 企业社会责任可以提升品牌形象，一个负责任的企业会得到消费者的信任和支持。</a:t>
            </a:r>
          </a:p>
          <a:p>
            <a:r>
              <a:t>2. 企业社会责任可以增强品牌的竞争力，一个负责任的企业会在市场中占据有利地位。</a:t>
            </a:r>
          </a:p>
          <a:p>
            <a:r>
              <a:t>3. 企业社会责任可以推动品牌的可持续发展，一个负责任的企业会在环保、公益等方面做出贡献。</a:t>
            </a:r>
          </a:p>
        </p:txBody>
      </p:sp>
      <p:sp>
        <p:nvSpPr>
          <p:cNvPr id="5" name="Text Placeholder 4"/>
          <p:cNvSpPr>
            <a:spLocks noGrp="1"/>
          </p:cNvSpPr>
          <p:nvPr>
            <p:ph type="body" idx="3"/>
          </p:nvPr>
        </p:nvSpPr>
        <p:spPr/>
        <p:txBody>
          <a:bodyPr/>
          <a:lstStyle/>
          <a:p>
            <a:r>
              <a:t>企业社会责任的表现形式</a:t>
            </a:r>
          </a:p>
        </p:txBody>
      </p:sp>
      <p:sp>
        <p:nvSpPr>
          <p:cNvPr id="6" name="Content Placeholder 5"/>
          <p:cNvSpPr>
            <a:spLocks noGrp="1"/>
          </p:cNvSpPr>
          <p:nvPr>
            <p:ph sz="half" idx="4"/>
          </p:nvPr>
        </p:nvSpPr>
        <p:spPr/>
        <p:txBody>
          <a:bodyPr/>
          <a:lstStyle/>
          <a:p>
            <a:r>
              <a:t>1. 企业社会责任可以通过公益活动来表现，如捐款、志愿者服务等。</a:t>
            </a:r>
          </a:p>
          <a:p>
            <a:r>
              <a:t>2. 企业社会责任可以通过环保行动来表现，如节能减排、绿色生产等。</a:t>
            </a:r>
          </a:p>
          <a:p>
            <a:r>
              <a:t>3. 企业社会责任可以通过公平交易来表现，如尊重劳动权益、反对剥削等。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品牌形象的构成要素分析</a:t>
            </a:r>
          </a:p>
        </p:txBody>
      </p:sp>
      <p:sp>
        <p:nvSpPr>
          <p:cNvPr id="3" name="Text Placeholder 2"/>
          <p:cNvSpPr>
            <a:spLocks noGrp="1"/>
          </p:cNvSpPr>
          <p:nvPr>
            <p:ph type="body" idx="1"/>
          </p:nvPr>
        </p:nvSpPr>
        <p:spPr/>
        <p:txBody>
          <a:bodyPr/>
          <a:lstStyle/>
          <a:p>
            <a:r>
              <a:t>品牌形象的塑造策略</a:t>
            </a:r>
          </a:p>
        </p:txBody>
      </p:sp>
      <p:sp>
        <p:nvSpPr>
          <p:cNvPr id="4" name="Content Placeholder 3"/>
          <p:cNvSpPr>
            <a:spLocks noGrp="1"/>
          </p:cNvSpPr>
          <p:nvPr>
            <p:ph sz="half" idx="2"/>
          </p:nvPr>
        </p:nvSpPr>
        <p:spPr/>
        <p:txBody>
          <a:bodyPr/>
          <a:lstStyle/>
          <a:p>
            <a:r>
              <a:t>1. 通过提供优质的产品和服务来塑造品牌形象。</a:t>
            </a:r>
          </a:p>
          <a:p>
            <a:r>
              <a:t>2. 通过积极的公关活动来塑造品牌形象。</a:t>
            </a:r>
          </a:p>
          <a:p>
            <a:r>
              <a:t>3. 通过有效的品牌传播来塑造品牌形象。</a:t>
            </a:r>
          </a:p>
        </p:txBody>
      </p:sp>
      <p:sp>
        <p:nvSpPr>
          <p:cNvPr id="5" name="Text Placeholder 4"/>
          <p:cNvSpPr>
            <a:spLocks noGrp="1"/>
          </p:cNvSpPr>
          <p:nvPr>
            <p:ph type="body" idx="3"/>
          </p:nvPr>
        </p:nvSpPr>
        <p:spPr/>
        <p:txBody>
          <a:bodyPr/>
          <a:lstStyle/>
          <a:p>
            <a:r>
              <a:t>企业社会责任的挑战与机遇</a:t>
            </a:r>
          </a:p>
        </p:txBody>
      </p:sp>
      <p:sp>
        <p:nvSpPr>
          <p:cNvPr id="6" name="Content Placeholder 5"/>
          <p:cNvSpPr>
            <a:spLocks noGrp="1"/>
          </p:cNvSpPr>
          <p:nvPr>
            <p:ph sz="half" idx="4"/>
          </p:nvPr>
        </p:nvSpPr>
        <p:spPr/>
        <p:txBody>
          <a:bodyPr/>
          <a:lstStyle/>
          <a:p>
            <a:r>
              <a:t>1. 企业社会责任的实施需要投入大量的资源，这对企业的财务状况提出了挑战。</a:t>
            </a:r>
          </a:p>
          <a:p>
            <a:r>
              <a:t>2. 企业社会责任的实施需要得到社会的广泛认同，这对企业的公共关系能力提出了挑战。</a:t>
            </a:r>
          </a:p>
          <a:p>
            <a:r>
              <a:t>3. 企业社会责任的实施为企业提供了提升品牌形象、增强竞争力的机会。</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企业社会责任对品牌形象的影响</a:t>
            </a:r>
          </a:p>
        </p:txBody>
      </p:sp>
      <p:sp>
        <p:nvSpPr>
          <p:cNvPr id="3" name="Subtitle 2"/>
          <p:cNvSpPr>
            <a:spLocks noGrp="1"/>
          </p:cNvSpPr>
          <p:nvPr>
            <p:ph type="subTitle" idx="1"/>
          </p:nvPr>
        </p:nvSpPr>
        <p:spPr/>
        <p:txBody>
          <a:bodyPr/>
          <a:lstStyle/>
          <a:p>
            <a:r>
              <a:t>企业社会责任与品牌形象的关系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企业社会责任对品牌形象的影响</a:t>
            </a:r>
          </a:p>
        </p:txBody>
      </p:sp>
      <p:sp>
        <p:nvSpPr>
          <p:cNvPr id="3" name="Text Placeholder 2"/>
          <p:cNvSpPr>
            <a:spLocks noGrp="1"/>
          </p:cNvSpPr>
          <p:nvPr>
            <p:ph type="body" idx="1"/>
          </p:nvPr>
        </p:nvSpPr>
        <p:spPr/>
        <p:txBody>
          <a:bodyPr/>
          <a:lstStyle/>
          <a:p>
            <a:r>
              <a:t>企业社会责任的定义与内涵</a:t>
            </a:r>
          </a:p>
        </p:txBody>
      </p:sp>
      <p:sp>
        <p:nvSpPr>
          <p:cNvPr id="4" name="Content Placeholder 3"/>
          <p:cNvSpPr>
            <a:spLocks noGrp="1"/>
          </p:cNvSpPr>
          <p:nvPr>
            <p:ph sz="half" idx="2"/>
          </p:nvPr>
        </p:nvSpPr>
        <p:spPr/>
        <p:txBody>
          <a:bodyPr/>
          <a:lstStyle/>
          <a:p>
            <a:r>
              <a:t>1. 企业社会责任是指企业在追求经济利益的同时，对环境、社会和经济的可持续发展负责。</a:t>
            </a:r>
          </a:p>
          <a:p>
            <a:r>
              <a:t>2. 企业社会责任包括经济责任、法律责任、道德责任和慈善责任等多个层面。</a:t>
            </a:r>
          </a:p>
          <a:p>
            <a:r>
              <a:t>3. 企业社会责任的实践需要企业在全球范围内建立良好的企业形象和品牌声誉。</a:t>
            </a:r>
          </a:p>
        </p:txBody>
      </p:sp>
      <p:sp>
        <p:nvSpPr>
          <p:cNvPr id="5" name="Text Placeholder 4"/>
          <p:cNvSpPr>
            <a:spLocks noGrp="1"/>
          </p:cNvSpPr>
          <p:nvPr>
            <p:ph type="body" idx="3"/>
          </p:nvPr>
        </p:nvSpPr>
        <p:spPr/>
        <p:txBody>
          <a:bodyPr/>
          <a:lstStyle/>
          <a:p>
            <a:r>
              <a:t>企业社会责任与品牌形象的关系</a:t>
            </a:r>
          </a:p>
        </p:txBody>
      </p:sp>
      <p:sp>
        <p:nvSpPr>
          <p:cNvPr id="6" name="Content Placeholder 5"/>
          <p:cNvSpPr>
            <a:spLocks noGrp="1"/>
          </p:cNvSpPr>
          <p:nvPr>
            <p:ph sz="half" idx="4"/>
          </p:nvPr>
        </p:nvSpPr>
        <p:spPr/>
        <p:txBody>
          <a:bodyPr/>
          <a:lstStyle/>
          <a:p>
            <a:r>
              <a:t>1. 企业积极履行社会责任有助于提升品牌形象，增强消费者对企业的信任度和忠诚度。</a:t>
            </a:r>
          </a:p>
          <a:p>
            <a:r>
              <a:t>2. 企业社会责任的表现形式多样，如环保、公益、员工福利等，这些方面的表现都会影响品牌形象。</a:t>
            </a:r>
          </a:p>
          <a:p>
            <a:r>
              <a:t>3. 企业社会责任的实践需要与企业的核心价值观和战略目标相一致，以确保品牌形象的稳定和持续发展。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企业社会责任对品牌形象的影响</a:t>
            </a:r>
          </a:p>
        </p:txBody>
      </p:sp>
      <p:sp>
        <p:nvSpPr>
          <p:cNvPr id="3" name="Content Placeholder 2"/>
          <p:cNvSpPr>
            <a:spLocks noGrp="1"/>
          </p:cNvSpPr>
          <p:nvPr>
            <p:ph sz="half" idx="2"/>
          </p:nvPr>
        </p:nvSpPr>
        <p:spPr/>
        <p:txBody>
          <a:bodyPr/>
          <a:lstStyle/>
          <a:p>
            <a:r>
              <a:t>1. 企业的经营战略和管理水平是影响企业社会责任实践的关键因素。</a:t>
            </a:r>
          </a:p>
          <a:p>
            <a:r>
              <a:t>2. 企业的行业特点和竞争环境也会影响企业社会责任的实践。</a:t>
            </a:r>
          </a:p>
          <a:p>
            <a:r>
              <a:t>3. 政府政策、法律法规和社会舆论等因素也会对企业社会责任的实践产生影响。</a:t>
            </a:r>
          </a:p>
        </p:txBody>
      </p:sp>
      <p:sp>
        <p:nvSpPr>
          <p:cNvPr id="4" name="Text Placeholder 3"/>
          <p:cNvSpPr>
            <a:spLocks noGrp="1"/>
          </p:cNvSpPr>
          <p:nvPr>
            <p:ph type="body" idx="3"/>
          </p:nvPr>
        </p:nvSpPr>
        <p:spPr/>
        <p:txBody>
          <a:bodyPr/>
          <a:lstStyle/>
          <a:p>
            <a:r>
              <a:t>企业社会责任的实践策略</a:t>
            </a:r>
          </a:p>
        </p:txBody>
      </p:sp>
      <p:sp>
        <p:nvSpPr>
          <p:cNvPr id="5" name="Content Placeholder 4"/>
          <p:cNvSpPr>
            <a:spLocks noGrp="1"/>
          </p:cNvSpPr>
          <p:nvPr>
            <p:ph sz="half" idx="4"/>
          </p:nvPr>
        </p:nvSpPr>
        <p:spPr/>
        <p:txBody>
          <a:bodyPr/>
          <a:lstStyle/>
          <a:p>
            <a:r>
              <a:t>1. 企业应制定明确的社会责任战略，确保社会责任实践与企业战略目标相一致。</a:t>
            </a:r>
          </a:p>
          <a:p>
            <a:r>
              <a:t>2. 企业应加强内部管理，提高员工的社会责任意识和参与度。</a:t>
            </a:r>
          </a:p>
          <a:p>
            <a:r>
              <a:t>3. 企业应与政府、社会组织和其他利益相关者密切合作，共同推动社会责任的实践。</a:t>
            </a:r>
          </a:p>
        </p:txBody>
      </p:sp>
      <p:sp>
        <p:nvSpPr>
          <p:cNvPr id="6" name="Text Placeholder 5"/>
          <p:cNvSpPr>
            <a:spLocks noGrp="1"/>
          </p:cNvSpPr>
          <p:nvPr>
            <p:ph type="body" idx="1"/>
          </p:nvPr>
        </p:nvSpPr>
        <p:spPr/>
        <p:txBody>
          <a:bodyPr/>
          <a:lstStyle/>
          <a:p>
            <a:r>
              <a:t>企业社会责任的影响因素</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企业社会责任对品牌形象的影响</a:t>
            </a:r>
          </a:p>
        </p:txBody>
      </p:sp>
      <p:sp>
        <p:nvSpPr>
          <p:cNvPr id="3" name="Content Placeholder 2"/>
          <p:cNvSpPr>
            <a:spLocks noGrp="1"/>
          </p:cNvSpPr>
          <p:nvPr>
            <p:ph sz="half" idx="2"/>
          </p:nvPr>
        </p:nvSpPr>
        <p:spPr/>
        <p:txBody>
          <a:bodyPr/>
          <a:lstStyle/>
          <a:p>
            <a:r>
              <a:t>1. 企业社会责任评价体系应包括经济、环境和社会三个维度，以全面评价企业的社会责任表现。</a:t>
            </a:r>
          </a:p>
          <a:p>
            <a:r>
              <a:t>2. 企业社会责任评价体系应具有科学性、客观性和可操作性，以确保评价结果的准确性和可靠性。</a:t>
            </a:r>
          </a:p>
          <a:p>
            <a:r>
              <a:t>3. 企业社会责任评价体系应根据国际标准和国内法律法规进行构建，以提高评价结果的国际通用性和权威性。</a:t>
            </a:r>
          </a:p>
        </p:txBody>
      </p:sp>
      <p:sp>
        <p:nvSpPr>
          <p:cNvPr id="4" name="Text Placeholder 3"/>
          <p:cNvSpPr>
            <a:spLocks noGrp="1"/>
          </p:cNvSpPr>
          <p:nvPr>
            <p:ph type="body" idx="3"/>
          </p:nvPr>
        </p:nvSpPr>
        <p:spPr/>
        <p:txBody>
          <a:bodyPr/>
          <a:lstStyle/>
          <a:p>
            <a:r>
              <a:t>企业社会责任的未来发展趋势</a:t>
            </a:r>
          </a:p>
        </p:txBody>
      </p:sp>
      <p:sp>
        <p:nvSpPr>
          <p:cNvPr id="5" name="Content Placeholder 4"/>
          <p:cNvSpPr>
            <a:spLocks noGrp="1"/>
          </p:cNvSpPr>
          <p:nvPr>
            <p:ph sz="half" idx="4"/>
          </p:nvPr>
        </p:nvSpPr>
        <p:spPr/>
        <p:txBody>
          <a:bodyPr/>
          <a:lstStyle/>
          <a:p>
            <a:r>
              <a:t>1. 随着全球化和信息化的发展，企业社会责任的实践将更加多元化和国际化。</a:t>
            </a:r>
          </a:p>
          <a:p>
            <a:r>
              <a:t>2. 企业社会责任将更加注重环境保护和资源节约，以实现可持续发展。</a:t>
            </a:r>
          </a:p>
          <a:p>
            <a:r>
              <a:t>3. 企业社会责任将更加注重人权和社会公正，以满足社会公众的期望和需求。</a:t>
            </a:r>
          </a:p>
        </p:txBody>
      </p:sp>
      <p:sp>
        <p:nvSpPr>
          <p:cNvPr id="6" name="Text Placeholder 5"/>
          <p:cNvSpPr>
            <a:spLocks noGrp="1"/>
          </p:cNvSpPr>
          <p:nvPr>
            <p:ph type="body" idx="1"/>
          </p:nvPr>
        </p:nvSpPr>
        <p:spPr/>
        <p:txBody>
          <a:bodyPr/>
          <a:lstStyle/>
          <a:p>
            <a:r>
              <a:t>企业社会责任的评价体系</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企业社会责任实践案例研究</a:t>
            </a:r>
          </a:p>
        </p:txBody>
      </p:sp>
      <p:sp>
        <p:nvSpPr>
          <p:cNvPr id="3" name="Subtitle 2"/>
          <p:cNvSpPr>
            <a:spLocks noGrp="1"/>
          </p:cNvSpPr>
          <p:nvPr>
            <p:ph type="subTitle" idx="1"/>
          </p:nvPr>
        </p:nvSpPr>
        <p:spPr/>
        <p:txBody>
          <a:bodyPr/>
          <a:lstStyle/>
          <a:p>
            <a:r>
              <a:t>企业社会责任与品牌形象的关系</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企业社会责任实践案例研究</a:t>
            </a:r>
          </a:p>
        </p:txBody>
      </p:sp>
      <p:sp>
        <p:nvSpPr>
          <p:cNvPr id="3" name="Text Placeholder 2"/>
          <p:cNvSpPr>
            <a:spLocks noGrp="1"/>
          </p:cNvSpPr>
          <p:nvPr>
            <p:ph type="body" idx="1"/>
          </p:nvPr>
        </p:nvSpPr>
        <p:spPr/>
        <p:txBody>
          <a:bodyPr/>
          <a:lstStyle/>
          <a:p>
            <a:r>
              <a:t>企业社会责任与品牌形象的关系</a:t>
            </a:r>
          </a:p>
        </p:txBody>
      </p:sp>
      <p:sp>
        <p:nvSpPr>
          <p:cNvPr id="4" name="Content Placeholder 3"/>
          <p:cNvSpPr>
            <a:spLocks noGrp="1"/>
          </p:cNvSpPr>
          <p:nvPr>
            <p:ph sz="half" idx="2"/>
          </p:nvPr>
        </p:nvSpPr>
        <p:spPr/>
        <p:txBody>
          <a:bodyPr/>
          <a:lstStyle/>
          <a:p>
            <a:r>
              <a:t>1. 企业社会责任的实践能够提升企业的品牌形象，增强消费者对企业的认同感和信任度。</a:t>
            </a:r>
          </a:p>
          <a:p>
            <a:r>
              <a:t>2. 企业社会责任的实践能够帮助企业在竞争激烈的市场中获得竞争优势，提升企业的市场份额。</a:t>
            </a:r>
          </a:p>
          <a:p>
            <a:r>
              <a:t>3. 企业社会责任的实践能够帮助企业建立良好的社会形象，提升企业的社会影响力。</a:t>
            </a:r>
          </a:p>
        </p:txBody>
      </p:sp>
      <p:sp>
        <p:nvSpPr>
          <p:cNvPr id="5" name="Text Placeholder 4"/>
          <p:cNvSpPr>
            <a:spLocks noGrp="1"/>
          </p:cNvSpPr>
          <p:nvPr>
            <p:ph type="body" idx="3"/>
          </p:nvPr>
        </p:nvSpPr>
        <p:spPr/>
        <p:txBody>
          <a:bodyPr/>
          <a:lstStyle/>
          <a:p>
            <a:r>
              <a:t>企业社会责任实践案例研究</a:t>
            </a:r>
          </a:p>
        </p:txBody>
      </p:sp>
      <p:sp>
        <p:nvSpPr>
          <p:cNvPr id="6" name="Content Placeholder 5"/>
          <p:cNvSpPr>
            <a:spLocks noGrp="1"/>
          </p:cNvSpPr>
          <p:nvPr>
            <p:ph sz="half" idx="4"/>
          </p:nvPr>
        </p:nvSpPr>
        <p:spPr/>
        <p:txBody>
          <a:bodyPr/>
          <a:lstStyle/>
          <a:p>
            <a:r>
              <a:t>1. 通过研究企业社会责任实践案例，可以了解企业如何通过实践社会责任来提升品牌形象。</a:t>
            </a:r>
          </a:p>
          <a:p>
            <a:r>
              <a:t>2. 通过研究企业社会责任实践案例，可以了解企业如何通过实践社会责任来获得市场竞争优势。</a:t>
            </a:r>
          </a:p>
          <a:p>
            <a:r>
              <a:t>3. 通过研究企业社会责任实践案例，可以了解企业如何通过实践社会责任来建立良好的社会形象。</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企业社会责任实践案例研究</a:t>
            </a:r>
          </a:p>
        </p:txBody>
      </p:sp>
      <p:sp>
        <p:nvSpPr>
          <p:cNvPr id="3" name="Content Placeholder 2"/>
          <p:cNvSpPr>
            <a:spLocks noGrp="1"/>
          </p:cNvSpPr>
          <p:nvPr>
            <p:ph sz="half" idx="2"/>
          </p:nvPr>
        </p:nvSpPr>
        <p:spPr/>
        <p:txBody>
          <a:bodyPr/>
          <a:lstStyle/>
          <a:p>
            <a:r>
              <a:t>1. 企业社会责任实践的关键因素包括企业的战略目标、企业的资源能力、企业的组织结构等。</a:t>
            </a:r>
          </a:p>
          <a:p>
            <a:r>
              <a:t>2. 企业社会责任实践的关键因素还包括企业的社会责任策略、企业的社会责任管理体系等。</a:t>
            </a:r>
          </a:p>
          <a:p>
            <a:r>
              <a:t>3. 企业社会责任实践的关键因素还包括企业的社会责任报告、企业的社会责任评价等。</a:t>
            </a:r>
          </a:p>
        </p:txBody>
      </p:sp>
      <p:sp>
        <p:nvSpPr>
          <p:cNvPr id="4" name="Text Placeholder 3"/>
          <p:cNvSpPr>
            <a:spLocks noGrp="1"/>
          </p:cNvSpPr>
          <p:nvPr>
            <p:ph type="body" idx="3"/>
          </p:nvPr>
        </p:nvSpPr>
        <p:spPr/>
        <p:txBody>
          <a:bodyPr/>
          <a:lstStyle/>
          <a:p>
            <a:r>
              <a:t>企业社会责任实践的挑战与对策</a:t>
            </a:r>
          </a:p>
        </p:txBody>
      </p:sp>
      <p:sp>
        <p:nvSpPr>
          <p:cNvPr id="5" name="Content Placeholder 4"/>
          <p:cNvSpPr>
            <a:spLocks noGrp="1"/>
          </p:cNvSpPr>
          <p:nvPr>
            <p:ph sz="half" idx="4"/>
          </p:nvPr>
        </p:nvSpPr>
        <p:spPr/>
        <p:txBody>
          <a:bodyPr/>
          <a:lstStyle/>
          <a:p>
            <a:r>
              <a:t>1. 企业社会责任实践的挑战包括企业的社会责任认知不足、企业的社会责任实施难度大、企业的社会责任效果难以衡量等。</a:t>
            </a:r>
          </a:p>
          <a:p>
            <a:r>
              <a:t>2. 企业社会责任实践的对策包括提高企业的社会责任认知、优化企业的社会责任实施策略、建立科学的社会责任评价体系等。</a:t>
            </a:r>
          </a:p>
        </p:txBody>
      </p:sp>
      <p:sp>
        <p:nvSpPr>
          <p:cNvPr id="6" name="Text Placeholder 5"/>
          <p:cNvSpPr>
            <a:spLocks noGrp="1"/>
          </p:cNvSpPr>
          <p:nvPr>
            <p:ph type="body" idx="1"/>
          </p:nvPr>
        </p:nvSpPr>
        <p:spPr/>
        <p:txBody>
          <a:bodyPr/>
          <a:lstStyle/>
          <a:p>
            <a:r>
              <a:t>企业社会责任实践的关键因素</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https://d.book118.com/187111003034006041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110</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企业社会责任的定义与内涵</vt:lpstr>
      <vt:lpstr> 企业社会责任的定义与内涵</vt:lpstr>
      <vt:lpstr> 企业社会责任的定义与内涵</vt:lpstr>
      <vt:lpstr> 企业社会责任的定义与内涵</vt:lpstr>
      <vt:lpstr> 品牌形象的构成要素分析</vt:lpstr>
      <vt:lpstr> 品牌形象的构成要素分析</vt:lpstr>
      <vt:lpstr> 品牌形象的构成要素分析</vt:lpstr>
      <vt:lpstr> 品牌形象的构成要素分析</vt:lpstr>
      <vt:lpstr> 企业社会责任对品牌形象的影响</vt:lpstr>
      <vt:lpstr> 企业社会责任对品牌形象的影响</vt:lpstr>
      <vt:lpstr> 企业社会责任对品牌形象的影响</vt:lpstr>
      <vt:lpstr> 企业社会责任对品牌形象的影响</vt:lpstr>
      <vt:lpstr> 企业社会责任实践案例研究</vt:lpstr>
      <vt:lpstr> 企业社会责任实践案例研究</vt:lpstr>
      <vt:lpstr> 企业社会责任实践案例研究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2024-09-13T22:23:07.493</cp:lastPrinted>
  <dcterms:created xsi:type="dcterms:W3CDTF">2024-09-13T14:23:07Z</dcterms:created>
  <dcterms:modified xsi:type="dcterms:W3CDTF">2024-09-13T14:23:09Z</dcterms:modified>
</cp:coreProperties>
</file>