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026F6-5008-4214-85CE-7E05EE00C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7EA7E-5C7A-400D-A0F7-97FC0F21D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81F51-733A-41EB-9961-F4E086AC5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E70C6-1563-4B43-AA3E-2DDE2A7B3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CCBDA-C2B4-4484-986B-CA38B092E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281F4A-BBAB-4E2E-B602-DB01141A2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21120-88EE-4AD6-8585-B26EA1600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07064-3392-4AE4-9277-CE5581DE4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00574-FC9D-4393-B804-30B434EE2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1C6AA-4328-4A5A-B390-A74233067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FCEE0-923A-4CF0-B667-B16E2B221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11006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《大学生生理健康》ppt课件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生理健康概述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大学生生理健康基础知识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大学生常见生理问题及应对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促进大学生生理健康的建议与策略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生理健康概述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4" r="17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81" r="33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生理健康定义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生理健康是保持良好心理状态的基础，也是实现全面健康的重要前提。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生理健康是指身体各系统、器官功能正常，代谢平衡，能够适应环境变化，抵御各种疾病的能力。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生理健康的重要性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生理健康是人们正常生活、工作、学习的基本保障，是提高生活质量的关键。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生理健康有助于保持良好的心理状态，提高应对压力和挫折的能力。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生理健康能够促进人们的社交能力，增强人际关系和幸福感。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大学生面临着学业的压力、就业的竞争和社交的挑战等多方面的压力，容易导致身心疲劳、睡眠不足、缺乏运动等问题，影响生理健康。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大学生不良的生活习惯，如熬夜、暴饮暴食、过度饮酒等，也会对身体健康造成潜在的危害。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195" b="111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大学生需要关注生理健康问题，采取积极的生活方式和保健措施，提高自身健康水平。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02" b="1420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大学生生理健康的现状与挑战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大学生生理健康基础知识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800" y="920546"/>
            <a:ext cx="10655071" cy="593745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-6350" y="920546"/>
            <a:ext cx="3006451" cy="5923710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人体生理系统简介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770294" y="1444657"/>
            <a:ext cx="5404223" cy="4447888"/>
            <a:chOff x="3770294" y="1444657"/>
            <a:chExt cx="5404223" cy="4447888"/>
          </a:xfrm>
        </p:grpSpPr>
        <p:sp>
          <p:nvSpPr>
            <p:cNvPr id="28" name="TextBox 28"/>
            <p:cNvSpPr txBox="1"/>
            <p:nvPr/>
          </p:nvSpPr>
          <p:spPr>
            <a:xfrm>
              <a:off x="3770294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3770294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负责食物的摄取、消化、吸收和排泄。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3770294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3770294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分泌激素，调节身体的各种功能。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747800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6747800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负责血液的运输，为身体各部分提供氧气和营养物质，并带走废物。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6747800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运动系统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6747800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包括骨骼、肌肉和关节，负责身体的运动。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9370372" y="2906557"/>
            <a:ext cx="2426717" cy="1965431"/>
            <a:chOff x="9370372" y="2906557"/>
            <a:chExt cx="2426717" cy="1965431"/>
          </a:xfrm>
        </p:grpSpPr>
        <p:sp>
          <p:nvSpPr>
            <p:cNvPr id="37" name="TextBox 37"/>
            <p:cNvSpPr txBox="1"/>
            <p:nvPr/>
          </p:nvSpPr>
          <p:spPr>
            <a:xfrm>
              <a:off x="9370372" y="29065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9449849" y="33197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负责身体的感知、反应和调节。</a:t>
              </a:r>
            </a:p>
          </p:txBody>
        </p:sp>
      </p:grpSp>
      <p:sp>
        <p:nvSpPr>
          <p:cNvPr id="39" name="Freeform 39"/>
          <p:cNvSpPr/>
          <p:nvPr/>
        </p:nvSpPr>
        <p:spPr>
          <a:xfrm>
            <a:off x="539110" y="3194381"/>
            <a:ext cx="1389784" cy="138978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营养与健康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营养素分类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蛋白质、脂肪、碳水化合物、维生素、矿物质。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营养与慢性病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如肥胖、心血管疾病、糖尿病等。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膳食平衡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合理搭配各类食物，保证营养素的摄入。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特殊时期的营养需求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如孕期、哺乳期、生长发育期等。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增强心肺功能、提高免疫力、促进新陈代谢等。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运动对身体的益处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跑步、游泳、健身、瑜伽等。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适合大学生的运动方式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适度、适量，避免过度疲劳和伤害。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运动强度与频率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缓解压力、提高情绪等。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运动与心理健康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运动与健康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t="271" b="271"/>
            <a:stretch>
              <a:fillRect/>
            </a:stretch>
          </p:blipFill>
          <p:spPr>
            <a:xfrm>
              <a:off x="4901338" y="2257609"/>
              <a:ext cx="2386669" cy="2355914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睡眠与健康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睡眠的重要性：促进身体修复、调节内分泌、提高免疫力等。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睡眠与健康的关系：睡眠不足与肥胖、心血管疾病等慢性病有关。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睡眠质量的影响因素：生活习惯、环境因素、心理压力等。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睡眠障碍的识别与应对：如失眠、打鼾、梦魇等。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大学生常见生理问题及应对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https://d.book118.com/187111006114006036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2024-09-11T14:27:08.104</cp:lastPrinted>
  <dcterms:created xsi:type="dcterms:W3CDTF">2024-09-11T06:27:08Z</dcterms:created>
  <dcterms:modified xsi:type="dcterms:W3CDTF">2024-09-11T06:27:10Z</dcterms:modified>
</cp:coreProperties>
</file>