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4BAF3-F789-4DB3-8F25-13BDF0726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829B6-9CEB-497B-8318-A65F77EBA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3E71F-FA6F-4817-89E3-8C43739AA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6420B-B498-468E-97B3-C321690DD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C960A-F3EC-4616-9B53-1341D86C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2040E-ED14-497E-9303-5B27864F4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BF015-F738-4F95-A270-310A086B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1EB67-9499-4FFE-A1B3-08E1D05E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73FC5-13E5-4DBB-8133-B3C9CDD7D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0BBC7-F8F7-48C5-AEA9-F169DC87C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017E4-A6D0-44F0-98A2-D37F77971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1012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《放射物理与防护》教学课件11第十一章放射线的屏蔽防护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放射线屏蔽防护基本概念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常见放射线屏蔽技术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屏蔽防护设施设计与实施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放射线屏蔽防护安全管理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放射线屏蔽防护效果评价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放射线屏蔽防护基本概念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放射线屏蔽定义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采用特定材料阻挡或减弱放射线传播的过程。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放射线屏蔽作用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保护人员免受放射线伤害，确保辐射安全。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放射线屏蔽定义及作用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屏蔽材料选择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具有高原子序数、高密度和良好稳定性的材料，如铅、混凝土、钢等。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高原子序数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有效吸收放射线能量。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减小屏蔽体积，提高屏蔽效率。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良好稳定性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不易受环境影响，长期保持屏蔽性能。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屏蔽材料选择与特性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27" r="2232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评估参数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通常采用半值层（HVL）或十分之一值层（TVL）来评估屏蔽效果。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通过测量不同厚度屏蔽材料后的放射线剂量或强度，计算得出HVL或TVL值，进而评估屏蔽效果。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评估过程中需考虑放射源类型、能量、距离等因素对屏蔽效果的影响。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屏蔽效果评估方法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常见放射线屏蔽技术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24" b="2152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36" b="2143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铅板具有高原子序数和高密度，对X射线和γ射线具有良好的吸收能力。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铅板屏蔽技术广泛应用于医疗、工业、科研等领域的放射线防护。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铅板屏蔽的厚度需根据放射源的强度、能量以及防护要求来确定。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铅板屏蔽技术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混凝土具有较高的密度和良好的射线吸收能力，适用于低能和中能放射线的屏蔽。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混凝土屏蔽技术常用于建筑物、实验室、核电站等场所的放射线防护。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77" b="1287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在混凝土中加入重晶石、钢纤维等材料，可提高其屏蔽性能。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混凝土屏蔽技术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水屏蔽技术常用于粒子加速器、核反应堆等设备的放射线防护。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水对放射线具有良好的吸收和散射作用，适用于高能放射线的屏蔽。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水屏蔽的厚度和形状需根据放射源的特性和防护要求来设计。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水屏蔽技术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复合屏蔽技术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采用多种材料组合，形成多层复合屏蔽结构，以提高屏蔽效果。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纳米屏蔽技术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利用纳米材料对放射线的特殊作用，实现高效、轻质的屏蔽效果。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智能屏蔽技术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结合传感器、计算机等技术，实现屏蔽效果的实时监测和自动调节。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其他新型屏蔽技术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屏蔽防护设施设计与实施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确保屏蔽设施能够有效防止放射线泄漏，保障人员和环境安全。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经济实用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根据放射源的类型、活度和使用场所，合理规划设施布局，便于操作和管理。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在满足安全要求的前提下，尽量降低建设成本，提高设施的经济性。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设施布局规划原则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https://d.book118.com/187111012045006040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2024-09-12T15:31:39.140</cp:lastPrinted>
  <dcterms:created xsi:type="dcterms:W3CDTF">2024-09-12T07:31:39Z</dcterms:created>
  <dcterms:modified xsi:type="dcterms:W3CDTF">2024-09-12T07:31:40Z</dcterms:modified>
</cp:coreProperties>
</file>