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C32BEA-F546-4045-A9B4-A82287F1CC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8B3F57-12AE-47C1-B29B-BB6DAB0708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866366-7837-40C0-AC2D-26D74F2A4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3260A2-457F-47D2-AA71-3BB85CA317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7DB9E3-4B1C-4F96-8615-99C09A4559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78F46F-5F5A-437A-99D3-AFE35266F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D58D90-76EE-404B-907C-828610A25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8AFB9F-A0F1-4486-B6F4-42E66F32B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45E060-B3E1-4178-B5D3-5D6988455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C3BDFC-2F2F-46F7-B57C-4CD47DA969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F25B07-6F37-410F-AC5B-88D90F5D6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711210316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急性支气管炎查房PPT课件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急性支气管炎概述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急性支气管炎的治疗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急性支气管炎的预防与护理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急性支气管炎的案例分析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问题与解答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急性支气管炎概述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4" r="325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634" r="2663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急性支气管炎是由多种病原体引起的支气管黏膜炎症，常常继发于上呼吸道感染，是一种自限性疾病。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急性支气管炎可分为单纯性急性支气管炎和喘息性急性支气管炎，后者常伴有哮鸣音。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常见的病原体包括病毒、细菌、支原体等，其中病毒感染是最常见的病因。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病毒或细菌感染引起支气管黏膜充血、水肿，导致气道狭窄，从而引起咳嗽、咳痰、气喘等症状。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急性支气管炎起病急，常有发热、咳嗽、咳痰、气喘等症状，痰液多为黏液性或脓性。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根据临床表现、体格检查和必要的实验室检查进行诊断。诊断时需排除其他类似表现的疾病，如肺炎、肺结核等。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急性支气管炎的治疗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止咳药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平喘药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糖皮质激素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73" r="1657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根据病原学检查和药敏试验结果，选择合适的抗生素进行治疗，如青霉素、头孢菌素等。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对于咳嗽症状明显的患者，可适当使用止咳药，如右美沙芬、复方甲氧那明等。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对于喘息症状明显的患者，可适当使用平喘药，如沙丁胺醇、特布他林等。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在病情严重时，可短期使用糖皮质激素，如泼尼松等，以减轻炎症反应。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834" r="1583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5269" r="1526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非药物治疗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对于缺氧明显的患者，可给予吸氧治疗。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通过雾化吸入药物，可稀释痰液、缓解咳嗽症状。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指导患者正确排痰，保持呼吸道通畅。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注意休息，保持良好的生活习惯和环境，避免刺激性食物和气体。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吸氧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雾化吸入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排痰护理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休息与护理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对于并发肺气肿的患者，应给予吸氧、使用支气管舒张剂等治疗。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肺气肿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心力衰竭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958" r="2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对于并发心力衰竭的患者，应给予强心、利尿等治疗。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对于并发呼吸衰竭的患者，应给予机械通气等治疗。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急性支气管炎的预防与护理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https://d.book118.com/187112103165006026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2024-09-01T08:07:37.321</cp:lastPrinted>
  <dcterms:created xsi:type="dcterms:W3CDTF">2024-09-01T00:07:37Z</dcterms:created>
  <dcterms:modified xsi:type="dcterms:W3CDTF">2024-09-01T00:07:39Z</dcterms:modified>
</cp:coreProperties>
</file>