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B7503-0F45-4E14-A22A-100145540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E99D7-B976-4F83-8DBF-8D337E78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543A7-AEAA-49FD-92B6-034D9843E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7F6A7-E8B3-44B2-A726-F1338C53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75DB3-B9D1-4494-8D9F-1872E6BA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1C4A1-965C-4433-83C9-5544E7EAA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C8AE7-F8D0-43AE-A1A2-6C257166C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6886F-B25A-49E7-860E-AC239B584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36B97-4FE6-4DBF-8DBC-16A5F5563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7A559-0AD5-4F8E-8CD9-73AC709E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95A41-A6E3-465F-96F7-636B6CB4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06" r:id="rId2"/>
    <p:sldLayoutId id="2147497307" r:id="rId3"/>
    <p:sldLayoutId id="2147497308" r:id="rId4"/>
    <p:sldLayoutId id="2147497309" r:id="rId5"/>
    <p:sldLayoutId id="2147497310" r:id="rId6"/>
    <p:sldLayoutId id="2147497311" r:id="rId7"/>
    <p:sldLayoutId id="2147497312" r:id="rId8"/>
    <p:sldLayoutId id="2147497313" r:id="rId9"/>
    <p:sldLayoutId id="2147497314" r:id="rId10"/>
    <p:sldLayoutId id="21474973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1300015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小学教育中的写作素养与表达能力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写作素养的重要性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写作素养的定义</a:t>
            </a:r>
            <a:endParaRPr lang="zh-CN" altLang="en-US"/>
          </a:p>
        </p:txBody>
      </p:sp>
      <p:sp>
        <p:nvSpPr>
          <p:cNvPr id="10488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写作素养是指个体通过写作表达思想、情感和观点的能力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写作素养是小学教育中重要的培养目标之一，有助于提高学生的综合素质和未来发展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写作素养的培养需要长期的积累和实践，需要教师在教学中注重引导和启发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写作素养包括语言表达能力、逻辑思维能力、批判性思维和创造性思维等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写作素养对小学生发展的影响</a:t>
            </a:r>
            <a:endParaRPr lang="zh-CN" altLang="en-US"/>
          </a:p>
        </p:txBody>
      </p:sp>
      <p:sp>
        <p:nvSpPr>
          <p:cNvPr id="10489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提高语言表达能力：写作素养能够帮助学生更好地组织语言，清晰地表达自己的想法和观点。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增强创造力：写作素养能够激发学生的创造力，让他们在表达中展现个性。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促进情感表达：写作是一种情感表达的方式，通过写作，学生可以更好地理解自己的情感世界。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培养思维能力：写作过程需要学生进行深入思考，这有助于培养学生的思维能力。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培养写作素养的必要性</a:t>
            </a:r>
            <a:endParaRPr lang="zh-CN" altLang="en-US"/>
          </a:p>
        </p:txBody>
      </p:sp>
      <p:sp>
        <p:nvSpPr>
          <p:cNvPr id="1049000" name="Rectangle 6"/>
          <p:cNvSpPr/>
          <p:nvPr>
            <p:custDataLst>
              <p:tags r:id="rId2"/>
            </p:custDataLst>
          </p:nvPr>
        </p:nvSpPr>
        <p:spPr>
          <a:xfrm>
            <a:off x="1705168" y="1906904"/>
            <a:ext cx="9648883" cy="67532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2" name="Rectangle 6"/>
          <p:cNvSpPr/>
          <p:nvPr>
            <p:custDataLst>
              <p:tags r:id="rId3"/>
            </p:custDataLst>
          </p:nvPr>
        </p:nvSpPr>
        <p:spPr>
          <a:xfrm>
            <a:off x="1705168" y="2924409"/>
            <a:ext cx="9648883" cy="67532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4" name="Rectangle 6"/>
          <p:cNvSpPr/>
          <p:nvPr>
            <p:custDataLst>
              <p:tags r:id="rId4"/>
            </p:custDataLst>
          </p:nvPr>
        </p:nvSpPr>
        <p:spPr>
          <a:xfrm>
            <a:off x="1705168" y="3942483"/>
            <a:ext cx="9648883" cy="67532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6" name="Rectangle 6"/>
          <p:cNvSpPr/>
          <p:nvPr>
            <p:custDataLst>
              <p:tags r:id="rId5"/>
            </p:custDataLst>
          </p:nvPr>
        </p:nvSpPr>
        <p:spPr>
          <a:xfrm>
            <a:off x="1705168" y="4959988"/>
            <a:ext cx="9648883" cy="67532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08" name="矩形: 圆角 26"/>
          <p:cNvSpPr/>
          <p:nvPr>
            <p:custDataLst>
              <p:tags r:id="rId6"/>
            </p:custDataLst>
          </p:nvPr>
        </p:nvSpPr>
        <p:spPr>
          <a:xfrm>
            <a:off x="1524000" y="2922130"/>
            <a:ext cx="1762875" cy="680707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10" name="矩形: 圆角 27"/>
          <p:cNvSpPr/>
          <p:nvPr>
            <p:custDataLst>
              <p:tags r:id="rId7"/>
            </p:custDataLst>
          </p:nvPr>
        </p:nvSpPr>
        <p:spPr>
          <a:xfrm>
            <a:off x="1524000" y="1904626"/>
            <a:ext cx="1762875" cy="680707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2" name="矩形: 圆角 28"/>
          <p:cNvSpPr/>
          <p:nvPr>
            <p:custDataLst>
              <p:tags r:id="rId8"/>
            </p:custDataLst>
          </p:nvPr>
        </p:nvSpPr>
        <p:spPr>
          <a:xfrm>
            <a:off x="1524000" y="4957139"/>
            <a:ext cx="1762875" cy="680707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14" name="矩形: 圆角 29"/>
          <p:cNvSpPr/>
          <p:nvPr>
            <p:custDataLst>
              <p:tags r:id="rId9"/>
            </p:custDataLst>
          </p:nvPr>
        </p:nvSpPr>
        <p:spPr>
          <a:xfrm>
            <a:off x="1524000" y="3939635"/>
            <a:ext cx="1762875" cy="680707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10"/>
            </p:custDataLst>
          </p:nvPr>
        </p:nvSpPr>
        <p:spPr>
          <a:xfrm>
            <a:off x="3482098" y="1910892"/>
            <a:ext cx="7744068" cy="66806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提高语言表达能力：写作是表达个人思想、情感和观点的重要方式，良好的写作素养能够使人在口头和书面表达上更加清晰、准确和有力。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11"/>
            </p:custDataLst>
          </p:nvPr>
        </p:nvSpPr>
        <p:spPr>
          <a:xfrm>
            <a:off x="1616863" y="1910892"/>
            <a:ext cx="1577786" cy="66806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0" name="正文"/>
          <p:cNvSpPr txBox="1"/>
          <p:nvPr>
            <p:custDataLst>
              <p:tags r:id="rId12"/>
            </p:custDataLst>
          </p:nvPr>
        </p:nvSpPr>
        <p:spPr>
          <a:xfrm>
            <a:off x="3482098" y="2928397"/>
            <a:ext cx="7744068" cy="66806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拓展思维能力和创造力：写作过程需要严密的逻辑思维和创造力，培养写作素养有助于提升学生的思维能力，激发他们的创造力。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13"/>
            </p:custDataLst>
          </p:nvPr>
        </p:nvSpPr>
        <p:spPr>
          <a:xfrm>
            <a:off x="1616863" y="2928397"/>
            <a:ext cx="1577786" cy="66806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4" name="正文"/>
          <p:cNvSpPr txBox="1"/>
          <p:nvPr>
            <p:custDataLst>
              <p:tags r:id="rId14"/>
            </p:custDataLst>
          </p:nvPr>
        </p:nvSpPr>
        <p:spPr>
          <a:xfrm>
            <a:off x="3482098" y="3945901"/>
            <a:ext cx="7744068" cy="66806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增强跨学科学习能力：写作素养不仅限于语文学科，在数学、科学、历史等其他学科中同样重要。良好的写作素养有助于学生在各个学科中更好地理解和应用知识。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15"/>
            </p:custDataLst>
          </p:nvPr>
        </p:nvSpPr>
        <p:spPr>
          <a:xfrm>
            <a:off x="1616863" y="3945901"/>
            <a:ext cx="1577786" cy="66806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8" name="正文"/>
          <p:cNvSpPr txBox="1"/>
          <p:nvPr>
            <p:custDataLst>
              <p:tags r:id="rId16"/>
            </p:custDataLst>
          </p:nvPr>
        </p:nvSpPr>
        <p:spPr>
          <a:xfrm>
            <a:off x="3482098" y="4963406"/>
            <a:ext cx="7744068" cy="66806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提升个人综合素质：写作素养作为个人综合素质的重要组成部分，对于学生的未来发展具有重要意义，能够在求职、社交等场合发挥重要作用。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0" name="标题"/>
          <p:cNvSpPr txBox="1"/>
          <p:nvPr>
            <p:custDataLst>
              <p:tags r:id="rId17"/>
            </p:custDataLst>
          </p:nvPr>
        </p:nvSpPr>
        <p:spPr>
          <a:xfrm>
            <a:off x="1616863" y="4963406"/>
            <a:ext cx="1577786" cy="66806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表达能力在写作中的作用</a:t>
            </a:r>
            <a:endParaRPr lang="zh-CN" altLang="en-US"/>
          </a:p>
        </p:txBody>
      </p:sp>
      <p:sp>
        <p:nvSpPr>
          <p:cNvPr id="10490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表达能力的定义</a:t>
            </a:r>
            <a:endParaRPr lang="zh-CN" altLang="en-US"/>
          </a:p>
        </p:txBody>
      </p:sp>
      <p:sp>
        <p:nvSpPr>
          <p:cNvPr id="104909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在小学教育中，培养学生的表达能力是重要的教学目标之一，有助于提高学生的沟通能力和人际交往能力。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表达能力在写作中尤为重要，良好的表达能力能够使文章更加生动、形象，增强文章的表现力和感染力。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表达能力是指运用语言、文字、肢体等方式，清晰、准确地表达自己的思想、情感、观点等能力。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6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表达能力包括口头表达和书面表达两种形式，是个人综合素质的体现。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表达能力对小学生写作的影响</a:t>
            </a:r>
            <a:endParaRPr lang="zh-CN" altLang="en-US"/>
          </a:p>
        </p:txBody>
      </p:sp>
      <p:sp>
        <p:nvSpPr>
          <p:cNvPr id="1049152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4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培养思维逻辑和条理性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促进沟通交流和人际交往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提高写作兴趣和自信心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增强语言感知和运用能力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提高表达能力的途径</a:t>
            </a:r>
            <a:endParaRPr lang="zh-CN" altLang="en-US"/>
          </a:p>
        </p:txBody>
      </p:sp>
      <p:sp>
        <p:nvSpPr>
          <p:cNvPr id="1049210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注重细节：在写作中注重细节的描写，可以让表达更加生动形象，增强读者的阅读体验。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增加阅读量：阅读是提高表达能力的基石，通过阅读可以积累词汇和句型，培养语感。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多写作练习：写作是提高表达能力的关键，通过不断地练习可以锻炼语言组织能力和表达能力。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寻求反馈：通过寻求他人的反馈和建议，可以更好地发现自己的不足之处，有针对性地提高表达能力。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如何培养小学生的写作素养</a:t>
            </a:r>
            <a:endParaRPr lang="zh-CN" altLang="en-US"/>
          </a:p>
        </p:txBody>
      </p:sp>
      <p:sp>
        <p:nvSpPr>
          <p:cNvPr id="10492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激发小学生的写作兴趣</a:t>
            </a:r>
            <a:endParaRPr lang="zh-CN" altLang="en-US"/>
          </a:p>
        </p:txBody>
      </p:sp>
      <p:sp>
        <p:nvSpPr>
          <p:cNvPr id="1049304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创造写作情境：利用故事、游戏等方式，引导学生进入写作情境，激发他们的写作欲望。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鼓励自由表达：鼓励学生用自己的语言和方式表达，不限制主题和形式，让他们自由发挥。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表扬和展示优秀作品：对学生的优秀作品给予表扬和展示，增强他们的自信心和写作动力。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组织写作活动：定期组织写作比赛、写作工作坊等活动，激发学生的写作兴趣和创造力。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培养良好的写作习惯</a:t>
            </a:r>
            <a:endParaRPr lang="zh-CN" altLang="en-US"/>
          </a:p>
        </p:txBody>
      </p:sp>
      <p:sp>
        <p:nvSpPr>
          <p:cNvPr id="1049362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定期写作：每周安排固定的写作时间，让学生养成写作习惯。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素材积累：鼓励学生多读书、多观察，积累写作素材。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写作指导：教师给予学生写作指导，提高他们的写作技巧。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反馈与修改：让学生参与作文的批改和修订，培养他们的自我反馈和修改能力。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鼓励小学生多读书、多积累</a:t>
            </a:r>
            <a:endParaRPr lang="zh-CN" altLang="en-US"/>
          </a:p>
        </p:txBody>
      </p:sp>
      <p:sp>
        <p:nvSpPr>
          <p:cNvPr id="104942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阅读是写作的基础，通过阅读可以丰富词汇、学习表达方式。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鼓励小学生选择适合自己的读物，培养阅读兴趣和习惯。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指导小学生如何做读书笔记，积累好词好句和写作素材。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定期组织阅读分享活动，让小学生互相交流阅读心得和体会。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https://d.book118.com/187113000150006026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Montserrat ExtraBold</vt:lpstr>
      <vt:lpstr>宋体</vt:lpstr>
      <vt:lpstr>Wingdings</vt:lpstr>
      <vt:lpstr>Office Theme</vt:lpstr>
      <vt:lpstr>小学教育中的写作素养与表达能力</vt:lpstr>
      <vt:lpstr>目录</vt:lpstr>
      <vt:lpstr>写作素养的重要性</vt:lpstr>
      <vt:lpstr>写作素养的定义</vt:lpstr>
      <vt:lpstr>写作素养对小学生发展的影响</vt:lpstr>
      <vt:lpstr>培养写作素养的必要性</vt:lpstr>
      <vt:lpstr>表达能力在写作中的作用</vt:lpstr>
      <vt:lpstr>表达能力的定义</vt:lpstr>
      <vt:lpstr>表达能力对小学生写作的影响</vt:lpstr>
      <vt:lpstr>提高表达能力的途径</vt:lpstr>
      <vt:lpstr>如何培养小学生的写作素养</vt:lpstr>
      <vt:lpstr>激发小学生的写作兴趣</vt:lpstr>
      <vt:lpstr>培养良好的写作习惯</vt:lpstr>
      <vt:lpstr>鼓励小学生多读书、多积累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2024-09-01T04:17:18.028</cp:lastPrinted>
  <dcterms:created xsi:type="dcterms:W3CDTF">2024-08-31T20:17:18Z</dcterms:created>
  <dcterms:modified xsi:type="dcterms:W3CDTF">2024-08-31T20:17:20Z</dcterms:modified>
</cp:coreProperties>
</file>