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0A5D70-53A2-4373-859C-48E2BBB45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48C314-52D0-46E0-840F-5E1B2440D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3204FA-356F-4289-8C65-E3698AC7C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09E301-600A-4A6A-A6DE-EB3A22AF8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C249D0-F53C-4BD3-AC2B-366880AD02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BC3898-9885-49AB-BAFF-00630F8795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47228F-C570-41B6-B120-3191FE97FD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FD132F-AD87-4BC3-970D-E504D14A7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486400-F824-4297-B804-76001D5F08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7B2D08-E389-47BC-B29B-706907CB7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00A89-D782-4581-B652-45EE81FEBB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1303314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年会调查报告揭示员工对年会的期待和希望</a:t>
            </a:r>
          </a:p>
        </p:txBody>
      </p:sp>
      <p:sp>
        <p:nvSpPr>
          <p:cNvPr id="3" name="AutoShape 3"/>
          <p:cNvSpPr/>
          <p:nvPr/>
        </p:nvSpPr>
        <p:spPr>
          <a:xfrm>
            <a:off x="3372951" y="4479967"/>
            <a:ext cx="2056587"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2024-01-03</a:t>
            </a:r>
            <a:endParaRPr lang="en-US" sz="1100"/>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员工对年会的整体期待</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员工对年会具体环节的期待</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员工对年会组织和策划的建议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员工对年会食品和饮料的期待</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员工对年会场地和设施的期待</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员工对年会后续跟进和反馈的期待</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通过了解员工对年会的期待和希望，公司可以针对性地改进年会策划，从而提升员工满意度和归属感。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提升员工满意度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年会是企业文化的重要组成部分，通过调查可以更好地了解员工需求，打造符合企业文化特色的年会活动。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加强企业文化建设</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员工是企业的重要资源，通过满足员工的合理需求，可以激发员工的工作热情和创造力，进而推动公司的持续发展。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推动公司发展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面向公司全体员工进行调查，包括不同部门、不同职位、不同工作年限的员工。</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采用匿名问卷调查的方式，确保员工能够真实表达自己的想法和意见。同时，结合个别访谈和小组讨论等方法，深入了解员工的期待和希望。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调查范围和方法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调查方法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调查范围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员工对年会的整体期待</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年会氛围期望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欢乐祥和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员工希望年会氛围欢乐祥和，充满喜悦和笑声，让大家在忙碌的工作之余得到放松和愉悦。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团结凝聚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年会作为公司全体员工的一次聚会，员工期待能够感受到团队的凝聚力和归属感，增强彼此之间的联系和合作。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积极向上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员工希望年会的氛围积极向上，传递出公司的正面形象和企业文化，让员工对公司未来充满信心。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员工参与度高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员工希望年会节目能够充分展现员工的才艺和创意，提高员工的参与度和互动性，让大家共同参与到节目的表演和欣赏中。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多样化节目</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员工期待年会节目丰富多彩，包括歌曲、舞蹈、小品、魔术等多种表演形式，以满足不同员工的审美需求。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节目质量高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员工期待年会节目的质量高，表演水平专业，内容有趣有内涵，能够给大家带来愉悦和启发。</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083" r="20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年会节目期望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创意独特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员工期待年会奖品具有创意和独特性，能够展现出公司的用心和关怀，让员工感受到特别的惊喜和感动。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公平公正</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员工希望年会奖品的评选过程公平公正，避免出现不公正的现象，让每个人都有平等的机会获得奖品。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实用性强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员工希望年会奖品实用性强，能够满足生活和工作的需要，比如电子产品、家居用品、旅游奖励等。</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年会奖品期望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员工对年会具体环节的期待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员工希望领导在致辞中能够真诚地表达对过去一年的回顾和对未来的展望，让员工感受到公司的关怀和认可。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真诚表达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领导在致辞中应该给予员工激励和鼓舞，肯定员工的贡献和努力，激发员工的归属感和自豪感。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激励与鼓舞</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员工希望通过领导致辞，更加清晰地了解公司的战略规划和未来发展方向，以便更好地与公司目标保持一致。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清晰传达公司战略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领导致辞环节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高质量表演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员工希望节目表演环节能够呈现高质量的表演水平，展现出公司的文化和员工的良好形象。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多样化节目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员工期待年会节目表演环节能够呈现多样化的节目类型，如歌曲、舞蹈、小品、魔术等，以满足不同员工的审美需求。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员工参与度高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员工希望有更多的机会参与到节目表演中，展示自己的才艺和特长，增强团队凝聚力和彼此间的了解。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节目表演环节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员工期待互动游戏环节能够有趣味性，让大家在轻松愉快的氛围中增进彼此的了解和沟通。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趣味性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33" r="16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奖励机制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员工希望通过互动游戏环节，促进团队成员之间的协作和配合能力，加强团队凝聚力。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员工希望互动游戏环节能够设立合理的奖励机制，激发大家参与游戏的积极性和热情。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互动游戏环节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员工希望抽奖环节能够保证公平公正，避免出现任何舞弊或偏袒现象。</a:t>
            </a:r>
          </a:p>
        </p:txBody>
      </p:sp>
      <p:pic>
        <p:nvPicPr>
          <p:cNvPr id="5" name="Picture 5"/>
          <p:cNvPicPr>
            <a:picLocks noChangeAspect="1"/>
          </p:cNvPicPr>
          <p:nvPr/>
        </p:nvPicPr>
        <p:blipFill>
          <a:blip r:embed="rId2"/>
          <a:srcRect l="16542" r="16542"/>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4333" r="43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公平公正</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员工期待抽奖环节能够提供丰富的奖品选择，满足不同员工的需求和喜好。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丰富奖品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员工希望在抽奖环节中能够获得一些意外的惊喜和收获，让年会的气氛更加欢乐和热烈。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意外惊喜</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抽奖环节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员工对年会组织和策划的建议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https://d.book118.com/187113033141006026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2024-09-01T01:10:06.124</cp:lastPrinted>
  <dcterms:created xsi:type="dcterms:W3CDTF">2024-08-31T17:10:06Z</dcterms:created>
  <dcterms:modified xsi:type="dcterms:W3CDTF">2024-08-31T17:10:08Z</dcterms:modified>
</cp:coreProperties>
</file>