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31C3C-2BD3-41B5-8DF5-A16F43DB2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71F99-3029-4CF7-AA05-7FBA8A56B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0A81B-5604-4429-BD0D-0F655B3D7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D5A91-D357-453A-A8F5-CF28F5159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A36194-A1E7-4E85-9CD5-382C8936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9FE93-58A3-4A67-99D0-B71A9A556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412EBB-024D-449F-981C-692DE9B9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569F9A-347D-4565-B680-61F77E33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837C3-0E16-42BE-A8DE-F8EC55E6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EA238-0B6B-4898-929D-173572802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C1342-227C-4110-905C-3B1F34D2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13061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山西全网营销推广方案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全网营销平台选择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推广山西的文化和旅游资源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山西是中国历史文化名城之一，拥有丰富的文化和旅游资源。通过全网营销推广，可以进一步宣传山西的文化底蕴和旅游资源，吸引更多游客前来观光旅游，推动山西旅游业的快速发展。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提升山西品牌的知名度和美誉度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山西品牌在国内外市场上具有一定的知名度和美誉度，但仍有提升空间。通过全网营销推广，可以加强山西品牌的宣传和推广，提高品牌知名度和美誉度，增强消费者对山西产品的信任和认可。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通过全网营销推广，提高山西相关网站在搜索引擎中的排名，增加网站流量和曝光率，使更多潜在用户了解山西的产品和服务。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增加网站流量和曝光率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通过精准的目标用户定位和个性化的营销策略，提高用户对山西产品的购买意愿和购买率，从而实现转化率和销售额的提升。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提高转化率和销售额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通过优质的内容营销和客户服务，增强用户对山西品牌的认同感和忠诚度，促进用户再次购买和推荐给他人。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增强用户粘性和忠诚度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山西市场分析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地域文化需求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山西消费者对本土文化和特色产品有较高的认同感和购买意愿。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品质与服务需求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随着消费升级，山西消费者对商品品质和服务质量的要求不断提高。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消费者越来越注重购物和服务的便捷性，包括线上线下渠道的融合、快速配送等。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https://d.book118.com/187113061054006051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2024-09-24T09:25:53.153</cp:lastPrinted>
  <dcterms:created xsi:type="dcterms:W3CDTF">2024-09-24T01:25:53Z</dcterms:created>
  <dcterms:modified xsi:type="dcterms:W3CDTF">2024-09-24T01:25:54Z</dcterms:modified>
</cp:coreProperties>
</file>