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241014-5399-4B3F-8950-F6FFAB90C7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16E387-D8BA-49B2-B1BA-AC259471D1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043BD3-07B1-4080-8661-5158EBB5C0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1E77E3-AA6F-47B6-837E-F2ED97BEC5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6C2B65-027B-4308-9563-D07B9B6B5F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814921-CE0E-486D-AEE1-76837974A9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F3CE7F-CBE6-40B4-8D6F-AF9C653303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AADA9B-37B2-41B3-9CBF-496E6B8F1B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CF74BE-C0D8-48BC-BF38-B6B35858F4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583815-E4A8-4BAD-AC25-30B9B80A2F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40E4BD-5543-4753-A034-FA6221A7EA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7114061024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呼吸道疾病护理课件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呼吸道疾病概述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呼吸道疾病的护理知识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呼吸道疾病的康复与保健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呼吸道疾病常见问题及解答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呼吸道疾病概述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6416" r="2641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5608" r="2560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呼吸道疾病是指影响人体呼吸系统的各类疾病的总称，主要涉及鼻腔、咽喉、气管、支气管和肺部等部位。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呼吸道疾病可以根据病因、发病机制、病变部位等多种因素进行分类，如感染性、过敏性、阻塞性、肿瘤性等。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9052" r="1905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9202" r="19202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常见症状与表现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咳嗽是呼吸道疾病的常见症状，可能伴随痰多、痰少或干咳等症状。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呼吸困难表现为呼吸急促、气短、胸闷等症状，严重时可能导致窒息。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发热是许多呼吸道疾病的常见症状，可能伴随畏寒、寒战等症状。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胸痛是呼吸道疾病的症状之一，可能表现为胸部刺痛、钝痛或隐痛。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咳嗽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呼吸困难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发热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胸痛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睡眠障碍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心理压力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呼吸道疾病的危害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3732" b="3732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5773" r="577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306" r="230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呼吸道疾病可能导致呼吸困难，影响患者的正常生活和工作。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呼吸道疾病可能导致患者睡眠质量下降，影响生活质量。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呼吸道疾病可能引发其他并发症，如肺炎、心脏疾病等。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呼吸道疾病可能导致患者心理压力增大，产生焦虑、抑郁等情绪问题。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呼吸道疾病的护理知识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2984" b="298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8798" r="2879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定期开窗通风，保持室内空气新鲜，减少病菌滋生。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保持室内空气流通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鼓励患者多饮水，帮助排痰，避免痰液堵塞呼吸道。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给予高蛋白、高热量、易消化的食物，增强身体免疫力。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合理饮食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保证充足的休息时间，根据病情适当活动，避免剧烈运动。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休息与活动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家庭护理要点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根据当地传染病流行情况，及时接种相关疫苗，提高免疫力。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接种疫苗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避免接触患有呼吸道疾病的人群，注意个人卫生，勤洗手。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避免接触病原体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保持规律的作息时间，不熬夜，戒烟限酒，加强锻炼。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保持良好的生活习惯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保持室内清洁卫生，定期清洗空调滤网，减少室内空气污染。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注意环境卫生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292" r="1429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关心患者的心理状态，给予积极的心理支持，增强战胜疾病的信心。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给予关爱与支持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沟通与倾听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消除恐惧与焦虑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引导积极心态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与患者保持良好的沟通，耐心倾听患者诉求，了解其心理需求。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向患者介绍疾病相关知识，帮助其了解病情，消除不必要的恐惧与焦虑。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鼓励患者保持乐观、积极的心态，培养兴趣爱好，分散注意力。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患者心理护理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https://d.book118.com/187114061024006033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2024-09-06T08:38:22.123</cp:lastPrinted>
  <dcterms:created xsi:type="dcterms:W3CDTF">2024-09-06T00:38:22Z</dcterms:created>
  <dcterms:modified xsi:type="dcterms:W3CDTF">2024-09-06T00:38:24Z</dcterms:modified>
</cp:coreProperties>
</file>