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91B82-E05E-4228-93D4-0B1E72B39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C803B-BBD2-4BD0-87F4-956FB739D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4244F-84C2-4DDF-A073-D4CE7C627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968A3-E538-404B-9F8A-B7FD2B46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C06FB5-DCC3-40F5-A514-0D29D930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163B9B-B4DA-4559-B432-B17703559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4596F-13F3-452C-9494-E65B6B59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54FC3-3206-43AD-8291-7AB41A5BD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9DE0C-9068-473D-B136-453D379FA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53AA9-30BA-4A43-AE24-4D623B86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D253-EE6C-4E08-A53A-20174E8E2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141160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生产部经理述职报告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设备维护与技术改造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安全生产与环保工作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市场营销与客户关系管理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19" r="137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生产目标完成情况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在过去的一年中，我们按照公司制定的生产目标，通过精心组织和有效协调，成功完成了各项生产任务，实现了生产目标。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团队建设和协作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我们注重团队建设，通过培训和激励机制，提高了员工的专业技能和团队协作意识。同时，我们加强了与其他部门的沟通和协作，确保了生产流程的顺畅进行。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我们严格遵守安全生产规定，定期开展安全检查和培训，提高了员工的安全意识和操作技能，确保了生产过程中的安全无事故。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我们根据市场需求和公司战略，制定了科学合理的生产计划，确保了产品的按时交付和客户的满意度。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我们通过精细化的生产管理和实时的进度监控，及时调整生产计划和资源分配，确保了生产进度的稳定和高效。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生产进度控制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我们通过引进先进的生产设备和技术，优化生产流程和工艺，提高了产能和生产效率，降低了生产成本。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产能提升和效率改善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生产计划及完成情况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我们建立了完善的质量管理体系，通过严格的质量控制标准和流程，确保了产品质量的稳定性和可靠性。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我们针对生产过程中出现的质量问题，开展了质量改进项目，通过原因分析、制定改进措施和持续跟踪验证，成功解决了多个质量问题，提高了产品质量水平。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我们重视客户反馈，建立了快速响应机制，及时处理客户投诉和意见，不断改进产品质量和服务水平。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产品质量控制与改进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我们通过精细化的成本管理和预算控制，降低了原材料、人工和制造费用等成本支出，提高了公司的盈利能力。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我们注重资源节约和环保工作，通过改进生产工艺和设备、提高资源利用效率等措施，减少了能源消耗和废弃物排放，为公司节约了成本并保护了环境。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资源节约与环保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我们鼓励员工提出改进和创新的建议，通过持续改进和创新实践，不断降低生产成本并提高产品质量和竞争力。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团队建设与人员管理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团队优化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根据生产需求，合理规划和配置人力资源，完成生产部团队的组建，包括生产、质量、设备、安全等各个岗位。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持续对团队结构进行优化，通过岗位调整、人员流动等方式，提高团队整体效能和适应性。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团队组建及优化情况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员工培训与技能提升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制定年度培训计划，涵盖新员工入职培训、在岗技能提升、管理培训等方面，确保员工能够胜任岗位要求。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组织内外部培训资源，开展多样化的培训课程，如理论授课、实践操作、案例分析等，提高员工的专业技能和综合素质。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对培训效果进行跟踪评估，收集员工反馈意见，不断完善培训内容和方式。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建立科学的绩效考核体系，明确考核标准和流程，定期对员工进行绩效评估，确保考核结果的客观公正。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根据绩效考核结果，制定合理的奖惩措施，激发员工的工作积极性和创造力。同时，建立员工晋升通道和职业发展规划，增强员工的归属感和忠诚度。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70" b="11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倡导积极向上、团结协作的团队氛围，通过举办团建活动、加强员工沟通等方式，增强团队凝聚力和向心力。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以公司价值观为导向，构建具有生产部特色的团队文化。通过宣传标语、文化活动等形式，传播团队文化理念，提高员工的认同感和归属感。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团队氛围及文化建设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团队氛围营造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设备维护与技术改造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我们按照设备维护保养计划，定期对生产设备进行日常清洁、润滑、紧固等维护保养工作，确保设备处于良好状态。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设备日常维护保养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根据设备使用情况和维护保养计划，我们组织专业人员对生产设备进行定期检修，及时发现并处理设备故障隐患。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设备定期检修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我们建立了完善的设备维修保养记录，详细记录设备的维护保养情况，为设备的后续使用和管理提供依据。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设备维护保养计划执行情况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技术改造项目实施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我们组织专业团队，按照技术改造项目计划，有序推进项目的实施工作，确保项目按时完成。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技术改造项目立项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我们针对生产中存在的问题和瓶颈，积极申报技术改造项目，并获得公司批准立项。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技术改造项目成果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通过技术改造项目的实施，我们成功解决了生产中的瓶颈问题，提高了生产效率和产品质量，取得了显著的成果。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7208" b="17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208" r="17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技术改造项目推进及成果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新设备采购与安装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我们按照公司采购流程，完成了新设备的采购工作，并组织专业人员对新设备进行安装和调试。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新设备调试与运行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在新设备安装完成后，我们进行了严格的调试和试运行，确保新设备能够正常运行并满足生产要求。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新设备选型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我们根据生产需要和公司发展规划，经过充分的市场调研和技术论证，选定了适合公司生产需求的新设备。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042" b="1004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新设备引进及调试情况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https://d.book118.com/187114116003006041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2024-09-13T16:06:06.767</cp:lastPrinted>
  <dcterms:created xsi:type="dcterms:W3CDTF">2024-09-13T08:06:06Z</dcterms:created>
  <dcterms:modified xsi:type="dcterms:W3CDTF">2024-09-13T08:06:09Z</dcterms:modified>
</cp:coreProperties>
</file>