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1D1C69-D4B4-4A00-ABCD-E8347C355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8A86E0-58AC-41E8-8BAC-B7FD2081B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6E1AB-4FA0-4EBB-901F-9287EED24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F54AC6-4311-4667-BC8A-A04B4D50C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415421-FED4-431E-9649-266159E24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3E3BC2-CA83-4275-BAC0-150B096D5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262793-A357-4EDA-A1D0-3DD829C02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DC4937-1E07-4809-9622-D18C22094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08E878-3DE9-4293-BBBA-C4416EB8B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8497E-FCB1-4543-82F6-CD45B9CE4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F6695-E50C-441B-B9F3-BAD5E4932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11500203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设备与仪器校验规程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校验概述与重要性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校验前准备工作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设备与仪器校验方法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校验过程实施与记录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结果分析与评价报告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校验概述与重要性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9671" r="967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指对测量设备或仪器进行定期或不定期的检查、比较、调整等操作，以确保其测量结果的准确性和可靠性。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设备与仪器校验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包括各种测量设备、仪器仪表、传感器等。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校验对象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设备与仪器校验定义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042" r="1504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通过校验，可以及时发现并纠正设备或仪器的误差，保证其测量结果的准确性和可靠性。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确保测量准确性和可靠性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定期对设备或仪器进行校验，可以及时发现潜在问题，防止误差扩大，保证生产或实验的顺利进行。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预防误差扩大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准确的测量设备或仪器是保证产品质量的关键因素之一，通过校验可以提高产品质量水平。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校验目的和意义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校验方法应科学、合理，能够真实反映设备或仪器的实际状况。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校验结果应具有可追溯性，便于后续管理和改进。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可追溯性原则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设备或仪器应定期进行校验，确保其始终处于良好状态。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定期校验原则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校验过程应遵循相关标准和规范，确保校验结果的准确性和可比性。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标准化原则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校验原则和要求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校验前准备工作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根据生产、科研或实验需求，列出需要校验的设备和仪器清单。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明确需要校验的设备和仪器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针对每种设备和仪器，明确需要校验的关键参数和性能指标。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确定校验参数和指标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根据设备和仪器的重要性、使用频率以及历史数据，制定合理的校验等级和周期。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划分校验等级和周期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确定校验对象和范围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制定校验计划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根据设备和仪器的校验等级和周期，制定详细的校验计划，包括校验时间、地点、人员等。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设计校验方案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针对每种设备和仪器，设计具体的校验方案，包括校验方法、步骤、标准等。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评估风险和准备应对措施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分析校验过程中可能出现的风险和问题，制定相应的应对措施和预案。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制定校验计划和方案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根据校验方案，准备所需的校验工具，如测量仪表、标准件、测试软件等。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准备校验工具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准备校验过程中所需的辅助材料，如记录表、标签、清洁用品等。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准备辅助材料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在使用前对工具和材料进行检查，确保其准确性和可用性。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检查工具和材料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准备校验工具和材料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设备与仪器校验方法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通过目视检查设备或仪器的外观，查看是否有明显的损坏、变形、锈蚀、磨损等现象。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触摸法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用手触摸设备或仪器的表面，检查是否有异常的温度、振动或松动等情况。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听觉法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通过听觉判断设备或仪器在运行过程中是否有异常的声响，如摩擦声、撞击声等。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外观检查法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292" r="14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负载测试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给设备或仪器施加一定的负载，观察其运行稳定性和各项性能指标是否符合要求。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开机测试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启动设备或仪器，观察其启动过程是否正常，各项指示灯和显示屏是否正常显示。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操作测试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按照操作规程对设备或仪器进行操作，检查各项功能是否能够正常实现。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功能测试法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标准对比法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将设备或仪器的测量结果与标准值进行对比，判断其准确性和一致性。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历史数据对比法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将设备或仪器的当前测量结果与历史数据进行对比，分析其性能稳定性和变化趋势。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同类对比法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将同类型设备或仪器的测量结果进行对比，判断其性能优劣和一致性。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对比分析法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校验过程实施与记录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https://d.book118.com/187115002036006025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2024-08-29T16:03:16.302</cp:lastPrinted>
  <dcterms:created xsi:type="dcterms:W3CDTF">2024-08-29T08:03:16Z</dcterms:created>
  <dcterms:modified xsi:type="dcterms:W3CDTF">2024-08-29T08:03:18Z</dcterms:modified>
</cp:coreProperties>
</file>