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51340-FC44-4591-8A40-CBF568082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67FB8-07CD-481A-B669-41D460E62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9706B-32E7-4E13-9213-F64C6DD17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59498-400F-4DC1-8E52-614CA32D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FBEBE9-C801-4E30-8055-886A5B4C1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B15CF-F823-4F46-AEF5-356D8ED0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6C54D-83AC-41B4-BC67-63AB9EA6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B9281-D638-4195-9A03-CA1C851B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F1F5C-DB4D-40B4-A655-7283DF0B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E89E0-5352-4B1B-85C0-847967ECE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62C8D-43CB-4ED0-9B03-5A9F4AB0F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20021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基层管理者的价值观与领导发展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价值观在基层管理中的重要性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优秀基层管理者应具备的价值观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如何培养正确价值观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领导发展在基层管理中作用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如何将价值观融入领导发展中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价值观在基层管理中的重要性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价值观是指一个人对周围的客观事物（包括人、事、物）的意义、重要性的总评价和总看法。它体现了一个人的认知和需求状况，是判断是非曲直、真善美与假恶丑的标准。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价值观对动机有导向的作用，同时反映人们的认知和需求状况。在基层管理中，管理者的价值观会影响其决策和行为，进而影响到整个团队的工作氛围和绩效。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65" r="139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基层管理者应该以身作则，成为员工的榜样，通过自己的行为展示企业的价值观和理念。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在处理员工关系和分配资源时，基层管理者应该保持公平公正，不偏袒任何一方，维护团队的和谐与稳定。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750" r="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基层管理者应该关注员工的需求和发展，积极为员工提供帮助和支持，营造良好的工作环境和氛围。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服务员工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基层管理者价值观特点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共同的价值观可以增强团队的凝聚力，使团队成员更加团结一致，共同为实现目标而努力。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当团队成员的价值观与团队目标一致时，他们会更加投入工作，提高工作效率和绩效。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符合员工价值观的团队氛围可以提高员工的工作满意度和归属感，降低员工流失率。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价值观对团队氛围影响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优秀基层管理者应具备的价值观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2" r="139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在工作中始终如一地保持诚实、守信的品质，遵守承诺，为团队树立良好榜样。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在处理问题时，坚持公正、客观的态度，不受个人情感和利益的影响，维护团队和公司的利益。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正直无私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诚信正直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在工作中遇到问题和挑战时，主动承担责任，积极寻求解决方案，不推诿、不逃避。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在关键时刻能够挺身而出，为团队和公司的发展贡献自己的力量，不怕困难，敢于挑战。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责任感与担当精神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具备担当精神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公平对待员工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在处理员工关系和分配资源时，始终坚持公平、公正的原则，不偏袒、不歧视，确保每个员工都能得到平等的对待。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公正评价工作表现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在评价员工的工作表现时，客观公正地给予反馈和奖惩，激发员工的积极性和创造力。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尊重每个员工的个性和差异，理解他们的需求和期望，营造包容、和谐的团队氛围。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关注员工的职业发展和个人成长，提供必要的培训和支持，帮助员工实现自我价值。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尊重他人，关注员工成长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如何培养正确价值观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持续自我激励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保持积极向上的态度，设定明确的个人和职业目标，并努力实现这些目标。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培养自律和责任感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对自己的行为负责，并愿意承担因自身行为而产生的后果。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深入了解自己的优点和不足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通过反思和自我评估，明确自己的长处和短处，为提升自我提供方向。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615" r="561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接受挑战，勇于面对困难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勇于尝试新事物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不畏惧未知，敢于挑战自己，尝试新的方法和策略。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坚定信念，保持耐心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在面对困难和挫折时，保持坚定的信念和耐心，积极寻找解决问题的方法。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从失败中汲取教训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把失败当作学习和成长的机会，从中汲取教训，避免重蹈覆辙。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鼓励团队成员发表意见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创造一个开放和包容的工作环境，鼓励团队成员积极发表自己的观点和建议。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认真听取他人的观点和建议，理解他人的需求和感受。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尊重不同背景、文化和经历的人，以开放和包容的心态与他们合作和交流。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学会倾听，尊重多元观点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https://d.book118.com/187120021101006031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2024-09-03T18:08:38.667</cp:lastPrinted>
  <dcterms:created xsi:type="dcterms:W3CDTF">2024-09-03T10:08:38Z</dcterms:created>
  <dcterms:modified xsi:type="dcterms:W3CDTF">2024-09-03T10:08:40Z</dcterms:modified>
</cp:coreProperties>
</file>