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27CB6-5A32-4107-8514-E2F3C88EA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A08FE-AD37-4C55-A6C0-CACFB4573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6A6A7-3699-4637-BA27-B3D17993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81B69-6198-418E-8DAB-37BC053C1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CF11C0-694F-4DDF-B7DD-3AE3C29F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79514-E315-49D9-89F6-3A3E3B7B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FCC3E8-3D49-4152-8086-B2646F54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7D318-FA87-487B-9600-E33F5C387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5F041-EFF3-40CB-8952-D072465A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098F5-DE85-41C3-BCE3-72DE4D50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0B693-0B1C-4056-A926-E7D35455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01660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工会培训工作总结报告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培训工作概述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培训成果分析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未来培训计划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提高员工职业技能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通过培训，使员工掌握岗位所需的专业技能和知识，提升工作效率。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加强员工之间的沟通与协作，培养团队合作精神和凝聚力。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为员工提供个人职业发展的机会，提升员工的综合素质和能力。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通过培训提高员工素质，增强企业竞争力，实现可持续发展。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针对不同岗位的需求，进行专业技能和知识的培训。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加强员工之间的沟通与协作能力，提高团队合作效率。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提升员工的职业素养和职业道德水平，树立良好的企业形象。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提高中高层管理人员的管理能力和领导力，推动企业高效运营。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岗位技能培训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沟通与协作培训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职业素养培训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管理能力培训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1666" r="3166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2172" r="321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利用企业内部资源，组织内部讲师进行培训。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组织员工参加外部培训机构或专业机构举办的培训课程。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利用在线学习平台，让员工进行自主学习和在线课程培训。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通过实际工作项目和实践操作，进行实践性和应用性的培训。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培训实施情况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培训时间安排合理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为确保参与人员能够充分参与并吸收培训内容，培训时间安排在周末进行，历时两天。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培训时间紧凑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为提高培训效率，每天的培训时间安排得较为紧凑，从早上9点开始，到下午5点结束。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培训时间调整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在遇到特殊情况时，如参与人员请假或培训场地变更，培训时间进行了适当的调整，以确保培训顺利进行。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本次培训共有来自不同部门和岗位的50名员工参与，涵盖了公司各个层级和领域。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参与人员广泛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参与人员积极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参与人员在培训过程中表现出极高的热情和积极性，主动参与讨论和互动环节。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参与人员在培训结束后填写了反馈问卷，对本次培训给予了高度评价和肯定。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培训参与人员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通过问卷调查、考试和实践操作等方式对培训效果进行评估。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根据评估结果，本次培训在知识传授、技能提升和态度转变等方面取得了显著成效。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根据评估结果，对本次培训的不足之处提出了改进建议，如加强实践操作环节、增加案例分析等。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培训效果改进建议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培训成果分析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https://d.book118.com/187120166000006042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2024-09-15T00:50:18.943</cp:lastPrinted>
  <dcterms:created xsi:type="dcterms:W3CDTF">2024-09-14T16:50:18Z</dcterms:created>
  <dcterms:modified xsi:type="dcterms:W3CDTF">2024-09-14T16:50:21Z</dcterms:modified>
</cp:coreProperties>
</file>