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6C96D-272D-4FBA-9C26-FBB6A2ACD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8B77D-6890-42DA-AA86-D23769C6D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50E02-089F-42CD-B12E-77926A148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7E64E-BCCC-42BB-8F14-484E95EED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BF923E-BB88-4A4A-8B7F-1127A8549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FE447-05F9-49BA-9589-3B30B4D98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267836-1F1A-48AA-89DD-941C67071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10E20-72E3-40CB-9B0B-4394C6624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3B6B5-1904-427A-B293-886DCC23C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0A59F-45A1-4871-A81A-B93A6646B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C1B55-2216-4E9C-A95E-1F013ACD4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21123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教育科学研究成果奖和教学成果奖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奖项概述与背景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获奖项目展示与分析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推广与应用价值探讨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奖项概述与背景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涵盖教育理论、教育心理、教育管理、教育技术等多个领域的研究成果。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奖励等级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注重学术创新性、实践应用性和社会影响力，要求研究成果具有较高的学术水平和应用价值。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设立特等奖、一等奖、二等奖等多个等级，对优秀成果给予相应的荣誉和奖励。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教育科学研究成果奖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面向各级各类学校、教育机构及教师个人，涵盖教学方法、教学资源、教学评价等方面的成果。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强调教学实践效果、学生满意度和同行认可度，要求成果具有显著的教学改进和提升作用。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设立国家级、省级、校级等多个等级，对优秀教学成果给予相应的表彰和奖励。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奖励等级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教学成果奖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设立目的与意义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促进教育科学研究的深入发展，提高教育质量和水平。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鼓励教师积极投身教学实践改革，提升教学效果和人才培养质量。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表彰在教育事业发展中作出杰出贡献的个人和团队，树立行业典范和标杆。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推动教育领域的创新与发展，为构建现代化教育体系提供有力支撑。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学术影响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成果在理论、方法或实践上具有显著的创新性，能够推动教育科学的发展。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成果对于解决教育实际问题或改进教育实践具有显著的实用价值。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成果在学术界或教育界具有广泛的影响力，能够引起同行的关注和认可。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成果对于提高教育质量、促进教育公平等具有显著的社会效益。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颁奖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对获奖成果进行颁奖，并给予相应的荣誉和奖励。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将评审结果公示，接受社会监督。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组织专家对初审通过的成果进行评审，提出评审意见。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申报人按照要求提交申报材料，包括成果报告、论文、著作等。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评审委员会对申报材料进行初审，筛选出符合评选标准的成果。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成果报告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著作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其他证明材料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申报材料要求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详细阐述成果的研究背景、目的、方法、结果和结论等。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正式出版的学术著作，要求具有较高的学术价值和实用性。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在国内外知名学术期刊上发表的论文，要求具有较高的学术水平和影响力。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包括获奖证书、专利证书、应用证明等，能够证明成果的学术水平和社会价值。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获奖项目展示与分析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https://d.book118.com/187121123014006036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2024-09-10T20:57:40.827</cp:lastPrinted>
  <dcterms:created xsi:type="dcterms:W3CDTF">2024-09-10T12:57:40Z</dcterms:created>
  <dcterms:modified xsi:type="dcterms:W3CDTF">2024-09-10T12:57:43Z</dcterms:modified>
</cp:coreProperties>
</file>