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E81AD-4877-48EA-8F02-433A2DACB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E80D3-2C0B-4E2A-B495-7EC9A97FB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62183-5627-4AC5-A58E-F41A43435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2CAD5-D936-45E7-86C0-85A801502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438079-3793-4694-9693-DDA975FE8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FBDDA-265C-44BE-8079-59382BD12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14F31-59CD-4902-A232-C96442EE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EEEED-9228-418D-8E7F-F04388EF3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7159B-2815-41BB-A1A3-15ED5A81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042B7-B70C-480C-BD85-FD080BC6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6F4CB-71E6-4289-B215-B4659C216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2310315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企业管理个人年终工作总结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遵章守纪与职业道德表现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不足之处及原因分析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成功推进并完成了年度营销计划，包括市场调研、策略制定、活动执行等各个环节，实现了销售目标的稳步增长。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负责组建并管理销售团队，通过有效的培训和激励机制，提高了团队整体的销售技能和服务水平。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708" r="29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积极与客户保持沟通和联系，及时解决客户问题和需求，提高了客户满意度和忠诚度。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销售目标完成率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本年度销售目标完成率达到了120%，超额完成了公司下达的任务指标。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通过定期的客户满意度调查，发现客户对我们的产品和服务满意度较高，得分在90分以上。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经过努力，我们的产品在市场上的份额得到了显著提升，比去年同期增长了20%。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创新销售策略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针对市场变化和客户需求，创新销售策略和方法，有效地提高了销售效率和客户满意度。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成功签约重要客户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在本年度的工作中，成功签约了多个重要客户，为公司带来了可观的业绩和利润。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优秀团队管理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通过对销售团队的精心管理和培养，使得团队成员的销售技能和服务水平得到了显著提升，为公司的发展做出了重要贡献。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突出成果与贡献展示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信息共享与资源整合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定期召开跨部门会议，分享各自部门的工作进展和资源需求，实现信息共享和资源整合。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协同解决问题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遇到跨部门的问题和挑战时，主动沟通协调，寻求解决方案，确保项目的顺利进行。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跨部门项目合作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积极参与公司多个跨部门项目，与不同部门的同事建立良好的合作关系，共同推进项目进展。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在沟通中注重倾听他人的观点和意见，理解对方的立场和需求，为有效沟通奠定基础。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表达清晰与准确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0" r="14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792" r="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在表达自己的观点和意见时，力求清晰、准确、有条理，避免产生误解和歧义。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根据沟通效果及时给予反馈，调整沟通方式和策略，提高沟通效率和质量。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沟通技巧运用及效果评估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042" r="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个人成长与贡献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在团队中发挥自己的专长和优势，为团队目标的实现做出贡献，同时也在团队中获得了个人成长和进步。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积极参加公司组织的团队建设活动，如户外拓展、文艺比赛等，增强团队凝聚力和向心力。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同事关系融洽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与同事保持良好的人际关系，互相关心、互相帮助，营造和谐的工作氛围。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通过参加培训、阅读专业书籍和在线课程，我对所在行业有了更深入的了解，掌握了最新的行业动态和趋势。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深入学习行业知识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我积极学习新技术和工具，提高了自己在数据分析、项目管理和领导力等方面的技能水平。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提升技术技能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通过参与多个项目和任务，我积累了丰富的实践经验，能够更好地将理论知识应用于实际工作中。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专业知识学习及技能提高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我学会了如何系统地分析问题，找出问题的根本原因，并制定相应的解决方案。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我积极尝试新的方法和思路来解决问题，不再局限于传统的解决方案，提高了自己的创新能力。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我懂得如何与团队成员有效沟通，共同协作解决问题，提高了团队的整体效率和解决问题的能力。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https://d.book118.com/187123103150006026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2024-09-01T04:18:50.716</cp:lastPrinted>
  <dcterms:created xsi:type="dcterms:W3CDTF">2024-08-31T20:18:50Z</dcterms:created>
  <dcterms:modified xsi:type="dcterms:W3CDTF">2024-08-31T20:18:52Z</dcterms:modified>
</cp:coreProperties>
</file>