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A6EB5-929A-4052-89C4-130BAFA7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BE205-65F8-488B-ADD5-7E5627859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13CE4-5728-481B-A3F2-2FA911BE6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694CD-743A-4F9B-BD16-E8CB5A68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C9EAB-5598-4044-AAF0-3441BC73E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3CA1C-6A3D-4308-B65F-85699442A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A9310-8B40-4B13-942F-30749E5D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59E41-137B-4954-B759-379F91EEF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CB2E1-D6AF-4805-A3A8-D5FB2095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B6ED5-5E6A-4DFF-9146-0E266CAD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B97CA-BF89-4B23-9675-3971B2EC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5162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重症肺炎护理查房文献汇编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重症肺炎护理的核心内容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重症肺炎护理查房的挑战与解决方案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重症肺炎护理查房的未来展望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重症肺炎护理概述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25" r="16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重症肺炎是指肺炎病情严重，可能导致器官功能障碍或危及生命的疾病。其特点包括高热、咳嗽、呼吸困难等，严重时可出现呼吸衰竭、休克等症状。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重症肺炎的起病急，病情进展迅速，需要及时有效的治疗和护理。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重症肺炎的护理重要性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护理人员需要密切观察患者病情变化，及时发现并处理异常情况，确保患者安全。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重症肺炎患者的护理对于病情控制和康复至关重要。通过有效的护理，可以减轻患者症状、预防并发症、促进康复。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重症肺炎的护理历史可以追溯到古代，但现代重症肺炎护理的发展主要始于20世纪。随着医学技术的进步，重症肺炎的护理理念和技术也在不断更新和完善。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重症肺炎护理强调多学科协作和精细化护理，如机械通气护理、血流动力学监测等技术的应用，为患者提供更加全面和专业的护理服务。未来，随着医疗技术的不断创新和发展，重症肺炎护理将朝着更加专业化和规范化的方向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重症肺炎的护理历史与发展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重症肺炎护理的核心内容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及时清理呼吸道分泌物，定期为患者翻身、拍背，促进痰液排出。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合理氧疗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根据患者病情和血氧饱和度情况，给予适当的氧疗，保证氧合状态良好。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评估患者的营养状况，制定合理的饮食计划，保证充足的营养摄入。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密切观察患者的体温、呼吸、心率、血压等指标，及时发现病情变化。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注意观察患者咳嗽、咳痰、呼吸困难等症状的严重程度及变化情况。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定期进行血常规、血气分析等实验室检查，了解病情进展。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严格执行消毒隔离制度，减少交叉感染的风险。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对于卧床时间较长的患者，定期进行下肢活动，预防下肢深静脉血栓形成。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预防肺栓塞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及时发现和处理呼吸道梗阻、气胸等可能导致呼吸衰竭的并发症。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预防呼吸衰竭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关注患者的心理状态，给予适当的心理支持和疏导，缓解焦虑、抑郁等情绪。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向患者及家属介绍疾病相关知识，提高患者及家属对疾病的认知和理解。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与患者及家属建立良好的信任关系，提高患者的治疗依从性。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指导患者调整生活方式，如戒烟、避免接触有害气体等，以促进康复。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根据患者的具体情况，制定个性化的康复锻炼计划，包括呼吸功能锻炼、运动训练等。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定期进行肺功能评估，了解患者的呼吸功能状况和康复效果。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重症肺炎护理查房流程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选择合适的时间，确保所有参与查房的医护人员都能参加。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准备好所需的医疗设备和资料，如听诊器、血压计、病历、影像资料等。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提前了解患者的病情、治疗情况、护理措施等，以便更好地进行查房。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https://d.book118.com/187125162010006031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2024-09-03T00:08:54.929</cp:lastPrinted>
  <dcterms:created xsi:type="dcterms:W3CDTF">2024-09-02T16:08:54Z</dcterms:created>
  <dcterms:modified xsi:type="dcterms:W3CDTF">2024-09-02T16:08:56Z</dcterms:modified>
</cp:coreProperties>
</file>