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2F229-BCE2-495F-AC19-07712E8FB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7A095-95C4-470D-BA38-F8BDEDFB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56A67-585B-4973-A92D-6F3B2EDA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BC8C0-818F-4069-A9F3-58B010EA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4A76B-4E1E-4A27-B963-B50746B9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4E54F-24A2-4FD8-A628-C6AB22FB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D2B14-724C-483C-A342-ACDF489E0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4DBE3-A24E-4B8B-9423-91018B683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6A2B4-C9AC-4243-B1B8-7A079699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94161-4C4A-4131-A04F-CD02D9663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C686F-FE96-4560-A91A-BA910698C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6126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石油钻井设备搬迁计划书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搬迁后的验收与总结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确保石油钻井设备安全、高效地从一个地点搬迁至另一个地点，同时最小化搬迁过程中的设备损坏和停机时间。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随着油田的开发和生产，钻井设备需要进行周期性的搬迁，以适应新的钻探需求。有效的搬迁计划有助于提高设备利用率，降低运营成本，并确保石油生产的连续性。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搬迁范围与内容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运输安排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联系合格的运输公司，确保设备安全、准时地运达目的地。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设备拆卸与包装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对所有设备进行拆卸，并按照相关操作规程进行包装，以防止在搬迁过程中损坏。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涉及所有石油钻井设备，包括但不限于钻机、泥浆循环系统、钻塔、钻杆、井口装置等。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现场安装与调试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到达新地点后，对设备进行安装和调试，确保其正常运转。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人员培训与交接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对操作人员进行必要的培训，确保他们熟悉新设备的操作和维护。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预计搬迁过程将持续30天，包括前期准备、设备拆卸、运输、安装与调试等环节。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根据设备数量、运输距离、人工成本等因素，本次搬迁的预算为100万元人民币。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搬迁时间与预算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搬迁前的准备工作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列出所有需要搬迁的石油钻井设备，包括但不限于钻机、泥浆泵、发电机等。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状态确认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检查设备是否完好，是否需要维修或更换部件，确保设备能够正常运转。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333" r="73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设备清单与状态确认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389" b="5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根据设备的尺寸、重量和数量，选择合适的运输工具和路线，确保设备安全运输到目的地。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吊装方案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针对大型设备的吊装，制定详细的吊装方案，包括吊车选择、吊装人员培训、安全措施等。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运输与吊装方案制定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安全风险评估与预防措施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对搬迁过程中可能出现的各种安全风险进行评估，如设备损坏、人员伤亡等。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根据评估结果，制定相应的预防措施，如加强设备固定、设置警示标志、配备急救器材等。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对参与搬迁的人员进行培训，包括设备操作、安全知识等方面的培训。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明确参与人员的职责和工作任务，确保搬迁工作有序进行。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组织分工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人员培训与组织分工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搬迁实施过程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根据设备类型和结构，制定合理的拆卸顺序，确保设备在拆卸过程中不受损坏，并便于后续的运输和安装。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拆卸顺序规划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选用适当的包装材料，对设备进行妥善保护，防止运输过程中发生碰撞、振动或锈蚀。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对参与拆卸和包装的人员进行专业培训，确保他们熟悉设备结构、掌握正确的操作方法，并具备应对突发情况的能力。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专业人员培训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在拆卸和包装过程中，采取必要的安全防护措施，如佩戴防护手套、护目镜等，确保工作人员的人身安全。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设备拆卸与包装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https://d.book118.com/187126126144006042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2024-09-16T06:28:41.927</cp:lastPrinted>
  <dcterms:created xsi:type="dcterms:W3CDTF">2024-09-15T22:28:41Z</dcterms:created>
  <dcterms:modified xsi:type="dcterms:W3CDTF">2024-09-15T22:28:43Z</dcterms:modified>
</cp:coreProperties>
</file>