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EFA40-3045-494A-B47C-3F6EED4D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E9F6B-BB83-4489-B842-08B1DCC8F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FD910-7F05-4BD2-AB15-08EE375A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3865E-37D4-4D41-AAB3-5B487607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C6C91-5261-48AC-A385-B8EB6B08B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756A4-E50A-4200-BC83-9FBAC0A4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2603C-8A95-4BAA-993E-141DDCAC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12A6A-714D-40AC-86F6-BAF6BC05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3F0E0-6BEF-4D4B-A4BC-78F9FDBF4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2163D-BE3B-405A-AF35-BF2E728C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E889E-6F41-4710-B74D-9485B9B9B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0062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5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中国品牌鞋行业市场现状分析及竞争格局与投资发展研究报告(2024-2029版)大纲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中国品牌鞋行业竞争格局分析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中国品牌鞋行业市场发展前景预测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中国品牌鞋行业投资策略建议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快速发展，人们生活水平的提高，消费者对鞋类产品的需求日益增长，同时对品质和品牌的要求也越来越高。中国品牌鞋行业在满足国内市场需求的同时，也在积极拓展国际市场，提升品牌影响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通过对中国品牌鞋行业市场现状的分析，了解行业的发展趋势和竞争格局，为企业制定发展战略和投资决策提供参考依据，推动行业的健康发展，增强中国品牌鞋在国际市场的竞争力。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本研究采用定性和定量研究相结合的方法，通过文献资料、市场调查、专家访谈等方式获取数据和信息，运用统计分析、SWOT分析、PEST分析等方法进行深入研究。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本研究的数据主要来源于以下几个方面：1) 行业协会、统计局的公开数据；2) 市场调查数据，包括线上和线下调查；3) 企业年报、招股说明书等公开资料；4) 专家访谈和实地考察获得的一手资料。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中国品牌鞋行业市场概述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中国品牌鞋行业是指生产和销售中国自主品牌鞋类的企业集合，涵盖了各种材质、款式和用途的鞋类产品。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根据材质、款式和用途的不同，可以将中国品牌鞋行业分为皮鞋、布鞋、运动鞋、休闲鞋等多个子类别。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https://d.book118.com/187130062021006034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2024-09-07T21:09:36.070</cp:lastPrinted>
  <dcterms:created xsi:type="dcterms:W3CDTF">2024-09-07T13:09:36Z</dcterms:created>
  <dcterms:modified xsi:type="dcterms:W3CDTF">2024-09-07T13:09:38Z</dcterms:modified>
</cp:coreProperties>
</file>