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C9FAD-AC8C-4537-94F1-FB34DDBF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6B20C-754D-480A-A7A9-BBC1C750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FDF64-AD6F-4EC7-AFBB-899465A6F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95F41-AB6C-4586-AF21-EACA4366A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347DA0-4DAD-4737-B138-ADE810CFD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36DA2-969E-43A4-97C3-02D8C7C58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8AE23-31F5-468D-B362-D28FFDA8F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06EEB-F8F9-4005-A24F-C5FA75263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B3A80-1EF9-4A55-B400-8685FFE24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0B83A-4220-49B8-886F-AEB4F1084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3FB70-7FA2-4B90-85E9-ADBB8CCB1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010511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CTA检查与护理查房的结合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64" r="32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CTA检查是一种常用的影像学检查方法，广泛应用于心血管、脑血管、肿瘤等疾病的诊断和治疗。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CTA检查护理查房是一种针对CTA检查患者的护理查房，旨在提高护理质量，确保患者安全，促进医护人员之间的交流与合作。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掌握CTA检查患者的护理要点和注意事项。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促进医护人员之间的交流与合作，提高整体护理水平。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提高医护人员的护理技能和团队协作能力。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目的：通过护理查房，提高医护人员对CTA检查患者的护理水平，确保患者安全，提高患者满意度。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75" r="1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CTA检查是一种无创、无痛、无辐射的检查方式，通过计算机断层扫描技术，对血管进行三维重建，以评估血管的形态、结构和功能。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是一种先进的医学影像学检查技术，通过使用计算机断层扫描（CT）设备，对目标血管进行无创性成像。在检查过程中，患者无需进行穿刺或暴露于放射线之下，而是通过注射造影剂来增强血管的显影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CTA检查定义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CTA检查对于诊断血管性疾病具有重要价值，能够提供详细的血管结构和功能信息，有助于医生准确判断病情和制定治疗方案。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A检查能够清晰地显示血管的形态、结构和病变情况，对于诊断动脉粥样硬化、血管狭窄、动脉瘤等血管性疾病具有很高的敏感性和特异性。此外，CTA检查还可以评估血管的功能状态，如血流速度、血管壁弹性等，为医生提供全面的诊断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CTA检查的重要性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CTA检查的流程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CTA检查的流程包括预约、准备、扫描和后处理等步骤，需要医生、技师和护士密切协作，确保检查的准确性和安全性。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CTA检查前，患者需要进行预约，并按照医生的要求进行准备工作，如停用某些药物、饮食控制等。在检查当天，患者需要到达CT室，由技师进行扫描操作，并在扫描过程中注射造影剂。扫描完成后，医生将对图像进行后处理，以获取所需的诊断信息。在整个过程中，护士会负责患者的护理和指导工作，确保检查的顺利进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护理查房是护理管理中评价护理程序实施效果、了解护士工作状况、反馈护理工作质量的重要活动。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通过护理查房，对护理工作进行总结、评价、反馈，以提高护理质量，促进护理学科发展。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包括临床护理查房、个案护理查房、教学护理查房和综合护理查房等。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提升护士素质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599" r="205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通过护理查房，了解患者病情状况，评估患者需求，为患者提供个性化的护理服务。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通过护理查房，发现护理工作中存在的问题和不足，及时改进和优化，提高护理质量。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通过护理查房，总结和分享护理实践经验，推动学科发展，提高护士的专业水平。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通过护理查房，培养护士的沟通、协作、分析和解决问题的能力，提高护士综合素质。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https://d.book118.com/187130105116006051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2024-09-24T19:01:50.946</cp:lastPrinted>
  <dcterms:created xsi:type="dcterms:W3CDTF">2024-09-24T11:01:50Z</dcterms:created>
  <dcterms:modified xsi:type="dcterms:W3CDTF">2024-09-24T11:01:53Z</dcterms:modified>
</cp:coreProperties>
</file>