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D9FE8-9AF8-4772-A3E0-9639293D4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FD687-B258-4223-B400-918322345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8337-3978-4BBA-963A-B039F8D8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956C3-8F4A-45E9-AF6A-686922DF0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F15FA-B4E0-485E-BF5E-3722ADE5F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70DBF-89DD-4789-9F8B-AD026407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7C53C-8057-4B83-9EB9-16BDC629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FDF6-443D-4D8F-8E34-C0F31AC2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E7474-DD84-4A34-8DB3-F863633F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FC2A9-9925-445D-998F-F50679B1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D4164-0EE7-48BE-9922-B4301323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32" r:id="rId2"/>
    <p:sldLayoutId id="2147484733" r:id="rId3"/>
    <p:sldLayoutId id="2147484734" r:id="rId4"/>
    <p:sldLayoutId id="2147484735" r:id="rId5"/>
    <p:sldLayoutId id="2147484736" r:id="rId6"/>
    <p:sldLayoutId id="2147484737" r:id="rId7"/>
    <p:sldLayoutId id="2147484738" r:id="rId8"/>
    <p:sldLayoutId id="2147484739" r:id="rId9"/>
    <p:sldLayoutId id="2147484740" r:id="rId10"/>
    <p:sldLayoutId id="21474847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ags" Target="../tags/tag261.xml" /><Relationship Id="rId26" Type="http://schemas.openxmlformats.org/officeDocument/2006/relationships/tags" Target="../tags/tag262.xml" /><Relationship Id="rId27" Type="http://schemas.openxmlformats.org/officeDocument/2006/relationships/tags" Target="../tags/tag263.xml" /><Relationship Id="rId28" Type="http://schemas.openxmlformats.org/officeDocument/2006/relationships/tags" Target="../tags/tag264.xml" /><Relationship Id="rId29" Type="http://schemas.openxmlformats.org/officeDocument/2006/relationships/tags" Target="../tags/tag265.xml" /><Relationship Id="rId3" Type="http://schemas.openxmlformats.org/officeDocument/2006/relationships/tags" Target="../tags/tag239.xml" /><Relationship Id="rId30" Type="http://schemas.openxmlformats.org/officeDocument/2006/relationships/tags" Target="../tags/tag266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01640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巴士着火逃生方案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紧急情况应对措施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了解巴士结构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逃生技巧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安全设施维护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安全意识培养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安全管理制度建立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了解巴士结构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熟悉巴士内部设施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了解巴士内部结构，包括座椅、过道、窗户等位置。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熟悉紧急逃生门、安全锤、灭火器等应急设备的位置和使用方法。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了解车顶逃生出口和天窗的使用方法和适用场景。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熟悉车内应急照明系统，以便在黑暗中快速找到逃生出口。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了解巴士安全出口位置</a:t>
            </a:r>
            <a:endParaRPr lang="zh-CN" altLang="en-US"/>
          </a:p>
        </p:txBody>
      </p:sp>
      <p:sp>
        <p:nvSpPr>
          <p:cNvPr id="10490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巴士安全出口的位置和数量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安全出口的标识和指示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安全出口的开启方式和操作方法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安全出口的逃生路线和指示牌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熟悉巴士灭火器位置和使用方法</a:t>
            </a:r>
            <a:endParaRPr lang="zh-CN" altLang="en-US"/>
          </a:p>
        </p:txBody>
      </p:sp>
      <p:sp>
        <p:nvSpPr>
          <p:cNvPr id="10490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使用方法：拔掉安全别针，对准火源，按下开关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灭火器数量：每排座位下方都有灭火器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位置：座椅下方或车门旁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注意事项：使用前先摇动灭火器，避免灰尘影响效果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紧急情况应对措施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保持冷静，迅速报警</a:t>
            </a:r>
            <a:endParaRPr lang="zh-CN" altLang="en-US"/>
          </a:p>
        </p:txBody>
      </p:sp>
      <p:sp>
        <p:nvSpPr>
          <p:cNvPr id="104918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保持冷静：在紧急情况下，保持冷静是非常重要的。不要惊慌失措，否则可能会导致更严重的后果。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迅速报警：一旦发现紧急情况，应立即报警。报警时，应简明扼要地说明情况，包括地点、火势和人员状况等信息。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寻找出口：在报警的同时，应尽快寻找出口。如果出口被火封锁，应寻找避难所或利用灭火器等工具进行自救。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听从指挥：在紧急情况下，应听从现场指挥人员的指挥。他们通常会提供正确的逃生建议和指导。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组织乘客有序疏散</a:t>
            </a:r>
            <a:endParaRPr lang="zh-CN" altLang="en-US"/>
          </a:p>
        </p:txBody>
      </p:sp>
      <p:sp>
        <p:nvSpPr>
          <p:cNvPr id="10492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指挥员应迅速到现场，稳定乘客情绪，组织乘客有序疏散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在疏散过程中，要保持秩序，避免发生混乱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组织乘客按照预先安排的逃生路线有序撤离，确保所有人员安全撤离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提醒乘客不要惊慌失措，避免发生踩踏等安全事故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遵循巴士安全提示进行逃生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保持冷静，听从司机指挥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如果衣物着火，就地打滚或用厚实的物品灭火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不要使用电梯逃生，尽量走楼梯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快速找到最近的出口，远离火源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逃生技巧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利用安全出口逃生</a:t>
            </a:r>
            <a:endParaRPr lang="zh-CN" altLang="en-US"/>
          </a:p>
        </p:txBody>
      </p:sp>
      <p:sp>
        <p:nvSpPr>
          <p:cNvPr id="10494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熟悉安全出口位置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保持冷静，不慌张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迅速找到安全出口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按照指示打开安全出口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正确使用灭火器扑灭火源</a:t>
            </a:r>
            <a:endParaRPr lang="zh-CN" altLang="en-US"/>
          </a:p>
        </p:txBody>
      </p:sp>
      <p:sp>
        <p:nvSpPr>
          <p:cNvPr id="10495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确认火源：在灭火前，需要先确认火源的位置和类型，选择合适的灭火器。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保持安全距离：在灭火时，需要保持安全距离，避免被火源烧伤。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握住喷嘴：握住灭火器的喷嘴，对准火源的根部进行喷射。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拔掉保险销：在使用灭火器之前，需要先拔掉灭火器上的保险销。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https://d.book118.com/187130164026006032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巴士着火逃生方案</vt:lpstr>
      <vt:lpstr>目录</vt:lpstr>
      <vt:lpstr>了解巴士结构</vt:lpstr>
      <vt:lpstr>熟悉巴士内部设施</vt:lpstr>
      <vt:lpstr>了解巴士安全出口位置</vt:lpstr>
      <vt:lpstr>熟悉巴士灭火器位置和使用方法</vt:lpstr>
      <vt:lpstr>紧急情况应对措施</vt:lpstr>
      <vt:lpstr>保持冷静，迅速报警</vt:lpstr>
      <vt:lpstr>组织乘客有序疏散</vt:lpstr>
      <vt:lpstr>遵循巴士安全提示进行逃生</vt:lpstr>
      <vt:lpstr>逃生技巧</vt:lpstr>
      <vt:lpstr>利用安全出口逃生</vt:lpstr>
      <vt:lpstr>正确使用灭火器扑灭火源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2024-09-04T20:11:30.244</cp:lastPrinted>
  <dcterms:created xsi:type="dcterms:W3CDTF">2024-09-04T12:11:30Z</dcterms:created>
  <dcterms:modified xsi:type="dcterms:W3CDTF">2024-09-04T12:11:32Z</dcterms:modified>
</cp:coreProperties>
</file>