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4BB4C-4D75-4E1A-A0EB-E7CB9882D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2FBBD-6438-4706-BDD1-DDBBD9E9E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CA973-0C54-4196-913F-D5318E70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5AD58-9D77-402E-B0E7-67CC78A8C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AEA6E-5008-456B-8419-27C374E05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BB77A3-E572-4646-998A-55CDFD606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621A3-13E1-476C-A272-8E905BF0C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63D8A-A6CC-456D-A342-2EBD78AA3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5BABF-2BC3-4AF7-8DE6-9B6951D9E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59A0C-4FD6-4BDF-A599-4D4194816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26FB3-08B8-4136-A4A8-036B4269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1054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性中毒个案护理PPT\n## 1.急性中毒概述及案例分析\n### 1.1急性中毒的定义与分类\n### 1.2急性中毒的常见原因及案例分析\n### 1.3急性中毒的临床表现及诊断\n## 2.急性中毒的急救处理\n### 2.1急性中毒的现场急救措施\n### 2.2急性中毒的解毒药物及使用方法\n### 2.3急性中毒的护理措施及注意事项\n## 3.急性中毒患者的心理护理\n### 3.1急性中毒患者的心理特点及需求\n### 3.2心理护理的方法与技巧\n### 3.3心理护理的效果评估与持续改进\n## 4.急性中毒患者的健康教育\n### 4.1急性中毒患者健康教育的重要性\n### 4.2健康教育的内容与方法\n### 4.3健康教育的效果评价与持续改进\n## 5.急性中毒护理的质量管理\n### 5.1急性中毒护理的质量控制标准与措施\n### 5.2急性中毒护理的持续质量改进方法\n### 5.3急性中毒护理的质量评价与反馈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急性中毒个案护理PPT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急性中毒概述及案例分析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急性中毒的定义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指毒物短时间内经呼吸道、消化道、皮肤等途径进入人体，使机体受损并发生器官功能障碍的疾病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病程短暂，一般不超过1个月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具有明显的剂量-效应关系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急性中毒的分类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按毒物性质分类：化学性中毒、生物性中毒、物理性中毒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按毒物进入途径分类：呼吸道中毒、消化道中毒、皮肤中毒、眼中毒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按中毒程度分类：轻度中毒、中度中毒、重度中毒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急性中毒的定义与分类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常见原因</a:t>
                </a:r>
                <a:endParaRPr/>
              </a:p>
            </p:txBody>
          </p:sp>
          <p:sp>
            <p:nvSpPr>
              <p:cNvPr id="1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误食有毒食物或药物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吸入有毒气体或烟雾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接触有毒化学物质或生物毒素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意外中毒，如酒精中毒、一氧化碳中毒等</a:t>
                </a:r>
                <a:endParaRPr/>
              </a:p>
            </p:txBody>
          </p:sp>
        </p:grpSp>
        <p:grpSp>
          <p:nvGrpSpPr>
            <p:cNvPr id="19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案例一：某患者因误食有毒蘑菇导致急性中毒，出现恶心、呕吐、腹泻等症状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案例二：某工厂工人因吸入有毒气体，导致急性中毒，出现呼吸困难、咳嗽、胸痛等症状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案例三：某实验室研究人员因接触有毒化学物质，导致急性中毒，出现皮肤红肿、瘙痒、疼痛等症状</a:t>
                </a:r>
                <a:endParaRPr/>
              </a:p>
            </p:txBody>
          </p:sp>
          <p:sp>
            <p:nvSpPr>
              <p:cNvPr id="20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急性中毒的常见原因及案例分析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消化系统：恶心、呕吐、腹痛、腹泻等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呼吸系统：咳嗽、喘息、呼吸困难等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神经系统：头痛、头晕、抽搐、昏迷等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心血管系统：心悸、心率加快、低血压等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皮肤：红肿、瘙痒、疼痛等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明确的毒物接触史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实验室检查：毒物检测、生化检查、影像学检查等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排除其他疾病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急性中毒的临床表现及诊断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急性中毒的急救处理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确认中毒情况</a:t>
                </a:r>
                <a:endParaRPr/>
              </a:p>
            </p:txBody>
          </p:sp>
          <p:sp>
            <p:nvSpPr>
              <p:cNvPr id="2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了解中毒史，如毒物种类、剂量、接触时间等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观察患者症状和体征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采集毒物样本，以便进一步检测</a:t>
                </a:r>
                <a:endParaRPr/>
              </a:p>
            </p:txBody>
          </p:sp>
        </p:grpSp>
        <p:grpSp>
          <p:nvGrpSpPr>
            <p:cNvPr id="23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现场处理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立即脱离毒物接触，如离开有毒环境、清洗皮肤等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保持呼吸道通畅，如清除口腔异物、解开紧身衣物等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紧急呼叫救护车，尽快将患者送往医院</a:t>
                </a:r>
                <a:endParaRPr/>
              </a:p>
            </p:txBody>
          </p:sp>
        </p:grpSp>
        <p:grpSp>
          <p:nvGrpSpPr>
            <p:cNvPr id="23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初步急救</a:t>
                </a:r>
                <a:endParaRPr/>
              </a:p>
            </p:txBody>
          </p:sp>
          <p:sp>
            <p:nvSpPr>
              <p:cNvPr id="2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对症处理：如止吐、止咳、止痛等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生命支持：如维持呼吸、心跳、血压等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预防并发症：如保暖、防止感染等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急性中毒的现场急救措施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急性中毒的解毒药物及使用方法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解毒药物种类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拮抗剂：如阿托品、纳洛酮等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吸附剂：如活性炭、蒙脱石散等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促排泄剂：如呋塞米、硫酸镁等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中草药：如绿豆、甘草等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遵医嘱使用解毒药物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注意药物剂量、用法和时间间隔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观察患者反应，及时调整治疗方案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急性中毒的护理措施及注意事项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观察病情变化，如生命体征、意识状态等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保持呼吸道通畅，如吸氧、吸痰等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护理并发症，如感染、压疮等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提供心理支持，减轻患者焦虑和恐惧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密切监测患者病情，及时发现并处理并发症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严格执行医嘱，确保药物和治疗措施的有效性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保持良好的沟通，了解患者需求和心理状况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急性中毒患者的心理护理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心理特点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焦虑和恐惧：担心病情、治疗效果和预后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抑郁和自卑：对自己和家人造成负担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适应障碍：对生活和工作环境的不适应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安全和舒适：希望得到医护人员的关爱和照顾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信息和知识：了解中毒原因、治疗方法和预防措施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归属和支持：渴望家人、朋友和同事的理解和支持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急性中毒患者的心理特点及需求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https://d.book118.com/187131054005006042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急性中毒个案护理PPT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2024-09-15T02:27:58.620</cp:lastPrinted>
  <dcterms:created xsi:type="dcterms:W3CDTF">2024-09-14T18:27:58Z</dcterms:created>
  <dcterms:modified xsi:type="dcterms:W3CDTF">2024-09-14T18:28:00Z</dcterms:modified>
</cp:coreProperties>
</file>