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AF676-8EAD-4A3B-872B-342EDFC25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34031-7A51-4EE7-B525-FE22AB705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40D8F-7C97-4E01-8601-AB75572F6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E48AE1-FA59-481B-B2C9-53C23B986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73F8BF-8CCD-46B1-B205-4FBD4BA67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F0189B-E9E5-4D9B-A81E-9033C33A5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CF3DC1-A628-4574-8A55-BDCD0BB8D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27CE8B-8B1E-4172-8ACC-433F54A60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57D0F-4830-49E8-9CC8-96A945BCE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E4B6F-FAEF-495B-9743-F19A4CE3A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BBF20-5EE5-4684-A690-E8EFC0BD0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31105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移动支付行业五至十年持续创新的方向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技术创新与升级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产品与服务创新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市场拓展与国际化战略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监管政策与风险防范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社会责任与可持续发展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349" r="163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6893" r="68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移动支付行业现状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行业规模迅速扩大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随着智能手机的普及和移动互联网的发展，移动支付用户数量和交易规模持续高速增长。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竞争格局多元化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移动支付市场参与者众多，包括银行、支付机构、互联网公司等，形成了多元化的竞争格局。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技术创新不断涌现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移动支付行业在技术创新方面非常活跃，生物识别、区块链、大数据等新技术不断涌现，为行业发展提供了强大动力。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提升行业竞争力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持续创新有助于提升移动支付行业的整体竞争力，推动行业向更高水平发展。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应对潜在风险和挑战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移动支付行业面临着安全风险、技术挑战等多方面的潜在问题，通过持续创新可以有效应对这些风险和挑战。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随着消费者需求和市场环境的变化，移动支付行业需要不断创新以适应新的市场需求。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持续创新的重要性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技术创新与升级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利用人工智能技术，通过大数据分析、机器学习等方法，对支付行为进行实时监控和风险评估，提高支付安全性。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7075" r="270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智能风控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基于自然语言处理、语音识别等技术，为用户提供智能化的问题解答和服务，提升用户体验。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根据用户的支付历史、消费习惯等数据，通过算法模型为用户提供个性化的支付方案和消费建议。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智能推荐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人工智能技术在移动支付中的应用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供应链金融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区块链技术可以应用于供应链金融领域，实现供应链上各参与方之间的信任传递和价值流转。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数字货币支付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区块链技术可以实现去中心化的数字货币支付，降低交易成本，提高交易效率。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跨境支付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区块链技术可以解决传统跨境支付中的信任问题，实现快速、安全的跨境支付。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区块链技术在移动支付中的应用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高速数据传输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5G技术的高速率、低时延特性可以提升移动支付的数据传输速度和处理效率。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物联网支付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5G技术可以推动物联网与移动支付的融合，实现更多场景的智能化支付。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AR/VR支付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5G技术可以支持AR/VR技术在移动支付中的应用，提供更加沉浸式的支付体验。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5G技术对移动支付的影响及前景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产品与服务创新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用户画像与精准营销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基于大数据分析，构建用户画像，为不同用户提供个性化、定制化的产品与服务，如定制化的支付界面、个性化的优惠活动等。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开放式API与SDK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提供开放式API和SDK，允许第三方开发者基于移动支付平台进行二次开发，为用户提供更多元化、个性化的服务。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智能语音交互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结合人工智能技术，实现智能语音交互，为用户提供更便捷、自然的支付方式。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个性化、定制化产品与服务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物联网支付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将移动支付与物联网技术相结合，实现在智能家居、智能穿戴设备等场景下的无缝支付体验。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生物识别技术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应用生物识别技术，如人脸识别、指纹识别等，提高移动支付的安全性和便捷性。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虚拟现实与增强现实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结合虚拟现实（VR）和增强现实（AR）技术，打造沉浸式的购物和支付体验。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跨界融合与场景化应用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针对不同设备和网络环境，采用响应式设计，确保用户在不同场景下都能获得流畅、稳定的支付体验。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响应式设计与优化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提供多渠道客户服务，如在线客服、电话客服、智能机器人等，确保用户在遇到问题时能够及时得到解决。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多渠道客户服务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加强数据安全和隐私保护措施，如采用先进的加密技术和数据脱敏处理，确保用户信息和交易数据的安全。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优化用户体验与提升服务质量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https://d.book118.com/187131105021006032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2024-09-04T18:14:07.915</cp:lastPrinted>
  <dcterms:created xsi:type="dcterms:W3CDTF">2024-09-04T10:14:07Z</dcterms:created>
  <dcterms:modified xsi:type="dcterms:W3CDTF">2024-09-04T10:14:09Z</dcterms:modified>
</cp:coreProperties>
</file>