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0906F7-02F0-40F9-9AED-1D6C04809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4117AB-A3EB-42F3-98A8-FDF223839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ACD434-6146-4C09-A752-A517F24363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423ECD-5777-44B0-9945-2FE9B1A733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E01627-5991-4E93-935B-D3FA2E2F5E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50482D-3F39-46DC-A316-3ADCCFCB11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F93182-2282-40CE-979B-693907B6DC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F7ED33-6E18-454D-B144-D30E20A6A7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BB543A-5A2F-42E1-8417-E62FCF6CFB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D2A8D6-01D0-441F-8B71-8C4509FFB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65154-F5B1-4B65-8130-1AE5F3B4A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13112403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利用电子监测器对异常分娩进行观察和处理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电子监测器概述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异常分娩概述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利用电子监测器对异常分娩进行观察</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利用电子监测器对异常分娩进行处理</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电子监测器在异常分娩中的优势和局限性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提高分娩安全性</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降低医疗事故风险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促进医疗技术进步</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电子监测器能够及时、准确地发现异常分娩情况，为医护人员提供有力支持，从而保障母婴安全。</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通过对异常分娩的实时监测和及时处理，有助于减少医疗事故和纠纷的发生。</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电子监测器的应用有助于推动产科医疗技术的创新和发展，提高医疗水平和服务质量。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近年来，国内在电子监测器应用于异常分娩领域的研究逐渐增加，取得了一定成果。但总体而言，国内在该领域的研究仍处于起步阶段，需要进一步深入探索。</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国外在电子监测器应用于异常分娩领域的研究相对成熟，已经形成了较为完善的理论体系和实践经验。一些发达国家已经将电子监测器广泛应用于产科临床，取得了显著效果。</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和医疗技术的日益发展，电子监测器在异常分娩领域的应用将更加广泛和深入。未来，电子监测器将更加智能化、便携化和精准化，为医护人员提供更加全面、准确的信息支持。同时，国内外学者将继续加强在该领域的合作与交流，共同推动电子监测器在异常分娩领域的应用与发展。</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电子监测器概述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原理</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电子监测器的定义和原理</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电子监测器是一种利用电子技术对生理参数进行实时监测的设备，广泛应用于医疗、运动、航空等领域。</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电子监测器通过传感器将生理信号转换为电信号，经过放大、滤波等处理后，由微处理器进行分析和计算，最终将结果显示在屏幕上或以其他方式输出。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根据监测对象的不同，电子监测器可分为心电监测器、血压监测器、血氧饱和度监测器、呼吸监测器等。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种类</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电子监测器具有实时监测、高精度、高灵敏度、便携性等优点，能够及时发现和处理异常情况。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电子监测器的种类和特点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胎儿心率监测</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产妇生命体征监测</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分娩过程监测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电子监测器在异常分娩中的应用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利用电子血压计、心电监测器等设备对产妇的生命体征进行实时监测，有助于及时发现并处理产后出血、子痫前期等严重并发症。</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通过电子监测器对分娩过程进行实时监测，能够准确判断产程进展情况，为医生制定合适的分娩方案提供数据支持。</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通过电子胎心监测器对胎儿心率进行实时监测，能够及时发现胎儿窘迫、缺氧等异常情况，为医生采取相应措施提供依据。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异常分娩概述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850" b="278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异常分娩是指妊娠期间或分娩过程中出现的不同于正常分娩的生理或病理变化，可能对母婴健康造成不良影响。</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根据发生时间和性质，异常分娩可分为产前异常、产时异常和产后异常。</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异常分娩的定义和分类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异常分娩的原因多种多样，包括母体因素（如产道异常、子宫收缩乏力等）、胎儿因素（如胎儿过大、胎位异常等）以及社会心理因素等。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高龄产妇、多次流产史、妊娠期高血压疾病、妊娠期糖尿病等都是异常分娩的危险因素。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219" r="16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异常分娩的原因和危险因素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异常分娩的临床表现因类型和原因而异，但通常包括疼痛、出血、感染、胎儿窘迫等症状。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临床表现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处理异常分娩的原则是及时发现、准确诊断和有效治疗。这包括使用电子监测器对母婴状况进行实时监测，采取必要的医疗措施以保障母婴安全，如药物治疗、手术治疗等。同时，还需要提供心理支持和护理，帮助产妇应对分娩过程中的压力和焦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处理原则</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异常分娩的临床表现和处理原则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利用电子监测器对异常分娩进行观察</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https://d.book118.com/187131124035006035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2024-09-09T13:50:06.933</cp:lastPrinted>
  <dcterms:created xsi:type="dcterms:W3CDTF">2024-09-09T05:50:06Z</dcterms:created>
  <dcterms:modified xsi:type="dcterms:W3CDTF">2024-09-09T05:50:08Z</dcterms:modified>
</cp:coreProperties>
</file>