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1C5AC9-88D8-4874-A04C-6A6E25822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D8724C-C0F5-429A-B256-588F958B3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053BFB-3795-4165-AF8B-1ADADACBE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685E09-479A-4956-B428-F410F573E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966526-8EEE-4BF9-B9E4-0012B6CAE0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30583A-6C8B-4CC2-AB90-8108D3990A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36332-05AA-486E-98EA-0A6F48B02E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42C4C2-498B-4E2F-8235-4563759E0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DE87FF-E8DD-4DB2-8550-36E386193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1B1B6-B7BA-4EB2-B43C-388DD08E1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C309F-96B8-4C2E-A687-D36EC8C48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3112606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虚拟现实技术在子弹时间效果中的应用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虚拟现实技术原理及实现方式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子弹时间效果中虚拟现实技术应用案例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虚拟现实技术在子弹时间效果中的技术挑战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虚拟现实技术在子弹时间效果中的创新应用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子弹时间是一种在影视作品中常见的特效，通过快速移动相机或物体，创造出时间仿佛放缓或停滞的视觉效果。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子弹时间效果定义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子弹时间效果广泛应用于电影、电视剧和广告等领域，为观众带来极具冲击力的视觉体验。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子弹时间效果在影视中的应用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子弹时间效果概述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虚拟现实技术发展及应用现状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虚拟现实技术定义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虚拟现实技术是一种通过计算机生成的模拟环境，为用户提供沉浸式的感官体验。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虚拟现实技术应用领域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虚拟现实技术已应用于游戏、教育、医疗、建筑等领域，为用户提供更加真实和丰富的体验。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探讨虚拟现实技术在子弹时间效果中的应用，分析其在影视制作中的优势和局限性，并提出相应的解决方案。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通过深入研究虚拟现实技术在子弹时间效果中的应用，可以为影视制作提供更加丰富的创作手段，提高观众的观影体验，同时推动虚拟现实技术的进一步发展。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虚拟现实技术原理及实现方式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视觉原理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通过头戴式显示设备，向用户双眼呈现具有立体感和沉浸感的虚拟场景。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听觉原理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利用三维音效技术，使用户在虚拟环境中感知到真实的声音效果。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交互原理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通过手柄、头盔等交互设备，实现用户在虚拟环境中的自然交互操作。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虚拟现实技术原理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虚拟现实技术实现方式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基于计算机图形学的三维建模和渲染技术：构建高度逼真的虚拟场景和物体。</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基于物理引擎的模拟技术：实现虚拟物体在力学、碰撞等方面的真实表现。</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基于传感器的交互技术：通过捕捉用户的动作和语音等信息，实现自然的人机交互。</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时间冻结原理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通过虚拟现实技术，将虚拟场景中的时间流逝进行控制，实现子弹时间效果中的时间冻结效果。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多角度观察原理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利用虚拟现实技术中的自由视角功能，允许用户在子弹时间效果中从不同角度观察虚拟场景。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特效增强原理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通过添加慢动作、残影等特效，增强子弹时间效果的视觉冲击力和沉浸感。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虚拟现实技术在子弹时间效果中的应用原理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子弹时间效果中虚拟现实技术应用案例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通过虚拟现实技术，电影《黑客帝国》成功呈现了极具视觉冲击力的子弹时间效果。观众可以清晰地看到主角在高速运动中躲避子弹的每一个细节。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技术实现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电影制作团队利用虚拟现实技术模拟了主角的周围环境，并通过高性能计算机生成了高质量的图像。同时，他们借助特殊的摄像机和后期制作技术，将虚拟场景与真实人物的动作完美融合。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子弹时间效果的呈现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电影《黑客帝国》中的子弹时间效果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在游戏《Max Payne》中，子弹时间效果被广泛应用于战斗场景。当玩家启动子弹时间时，游戏画面会减慢速度，使得玩家可以更容易地瞄准敌人并进行射击。</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游戏开发团队利用虚拟现实技术为玩家提供了一个沉浸式的游戏体验。他们通过游戏引擎实时渲染出高质量的图像，并借助物理引擎模拟了真实的射击效果。此外，他们还通过音频和视觉特效增强了游戏的紧张感和刺激感。</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子弹时间效果的运用</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技术支持</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游戏《Max Payne》中的子弹时间效果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https://d.book118.com/187131126061006030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2024-09-02T01:15:51.216</cp:lastPrinted>
  <dcterms:created xsi:type="dcterms:W3CDTF">2024-09-01T17:15:51Z</dcterms:created>
  <dcterms:modified xsi:type="dcterms:W3CDTF">2024-09-01T17:15:53Z</dcterms:modified>
</cp:coreProperties>
</file>