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CE2B6-285B-4EA1-8599-236F5B529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06C9E-8563-4E92-9C4B-FDF8BB06C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5B51D-7559-4C8C-ABDC-40F416B5C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F8B54-4236-4DDD-87AE-637FFADAB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B98DF9-035D-4F43-97A1-824B1AAC7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663CE7-9719-4E64-81BF-2925FCFB6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0D0084-3C6E-4C1D-9D41-C5E18EC0C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096A4-66C0-487B-A411-59F2D6451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5A5A6-D37C-42A8-B1DD-A63F25899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72C6A-79D9-44C4-BA3B-04CB0C237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0E7F2-E56E-4219-8F4F-6E687133E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3115001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《上海工健康指南》ppt课件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工作环境与健康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健康饮食与锻炼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心理健康指导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健康生活方式的养成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什么是《上海工健康指南》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《上海工健康指南》是一份针对上海地区工人的健康指导手册，旨在提供实用的健康知识和技能，帮助工人维护和提升自身健康水平。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该指南涵盖了多个方面的健康问题，包括常见疾病预防、健康饮食、运动健身、心理健康等，为工人提供全方位的健康指导。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随着社会经济的发展和工业化进程的加速，工人面临着越来越多的健康问题，如职业病、慢性疾病等。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《上海工健康指南》旨在提高工人的健康意识和自我保护能力，帮助他们预防和减少健康问题的发生，从而提高生产效率和员工的生活质量。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为什么我们需要《上海工健康指南》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帮助工人了解和掌握实用的健康知识和技能，培养良好的健康习惯，提高整体健康水平。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以人为本，关爱员工，为企业和社会的可持续发展做出贡献。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《上海工健康指南》的目标和宗旨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工作环境与健康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0186" b="2018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22196" b="2219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长时间保持坐姿可能导致肌肉疲劳、颈椎病、腰椎病等问题。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长时间坐姿工作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工作压力过大可能导致焦虑、抑郁、睡眠障碍等心理问题，以及高血压、心脏病等生理问题。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高强度工作压力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封闭的办公环境可能导致室内空气质量差，增加员工患上呼吸道疾病的风险。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室内空气质量差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长时间接触电脑可能对皮肤、眼睛等造成伤害，还可能影响睡眠质量。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电脑辐射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工作环境对健康的影响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及时发现并解决员工的健康问题。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定期进行体检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避免长时间连续工作，适当安排休息时间。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合理安排工作时间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保证室内空气新鲜，减少病菌滋生。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保持良好的通风和采光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鼓励员工参加体育锻炼，增强体质。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提供健身设施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如何创造一个健康的工作环境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每天定时开窗通风，保持室内空气新鲜。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合理使用电脑和手机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调整办公桌椅的高度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组织健康活动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注意保持适当的距离和角度，减少对眼睛和身体的伤害。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确保坐姿舒适，避免长时间保持同一姿势。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定期组织员工参加健康活动，如户外拓展、健身比赛等，增强员工健康意识。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改善工作环境的策略和技巧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健康饮食与锻炼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https://d.book118.com/187131150013006042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2024-09-15T05:13:01.606</cp:lastPrinted>
  <dcterms:created xsi:type="dcterms:W3CDTF">2024-09-14T21:13:01Z</dcterms:created>
  <dcterms:modified xsi:type="dcterms:W3CDTF">2024-09-14T21:13:03Z</dcterms:modified>
</cp:coreProperties>
</file>