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CDC260-17A2-48E6-8B6A-9BCB9EA776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BF148CF-7020-4C61-86CA-A2E0466443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465C6A-C5BD-470D-B45C-0F6E969AC5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7264E9C-FBC2-40C5-9B95-35E3032664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2A0B968-77A7-436F-8311-EFCCAAAC85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D9019B6-2CED-46CB-B4FE-594AAFF1C3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F970ADE-5D54-4270-B189-50FA52551B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88E3F4A-153F-499C-B94D-1B20DF15C1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439C63F-C587-4679-A5CF-6900920F38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42FE91-FBE5-40DC-A5E5-6777AE50C6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FD1FC3-04F8-42FC-AECC-A04A59A496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8713214016200604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089" y="1082040"/>
            <a:ext cx="6643794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护士长年度总结范文</a:t>
            </a:r>
          </a:p>
        </p:txBody>
      </p:sp>
      <p:sp>
        <p:nvSpPr>
          <p:cNvPr id="4" name="AutoShape 4"/>
          <p:cNvSpPr/>
          <p:nvPr/>
        </p:nvSpPr>
        <p:spPr>
          <a:xfrm>
            <a:off x="958956" y="4948612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58956" y="5502858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New shape"/>
          <p:cNvSpPr/>
          <p:nvPr/>
        </p:nvSpPr>
        <p:spPr>
          <a:xfrm>
            <a:off x="635000" y="5588000"/>
            <a:ext cx="2159000" cy="635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b="1">
                <a:solidFill>
                  <a:srgbClr val="FF960E"/>
                </a:solidFill>
              </a:rPr>
              <a:t>作者：owen_zhou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工作成果与业绩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工作中存在的问题和不足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原因分析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改进措施与计划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未来展望与目标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对过去一年的护理工作进行全面回顾和总结，展示护理团队在医疗服务中所取得的成绩和进步。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总结工作成果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通过梳理过去一年的工作经历，分析护理工作中存在的问题和不足，提出改进措施，为今后的工作提供借鉴和参考。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分析经验教训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t="14417" b="1441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结合医院和科室的发展战略，明确下一阶段护理工作的重点和目标，为护理团队的发展指明方向。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明确未来方向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690" r="25690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汇报护理团队在护理质量提升方面的具体实践，如护理质量评估、护理安全管理、患者满意度等方面的成果。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护理质量管理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介绍护理团队在护士培训、继续教育、技能提升等方面的计划和实施情况，以及取得的成效。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护理教育与培训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总结护理团队在科研创新方面的探索和实践，如科研项目申报、学术论文发表、专利申请等方面的成果。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护理科研与创新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汇报护士团队在人力资源管理、护士职业发展、护士心理健康等方面的具体措施和成效。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护士团队建设与管理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工作成果与业绩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通过定期护理质量检查和评估，及时发现并解决问题，提高了护理服务的整体质量。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护理质量持续改进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病人安全文化推广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护理流程优化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500" r="16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加强病人安全教育和培训，提高护士的安全意识和操作技能，减少了医疗差错和不良事件的发生。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对护理工作流程进行梳理和优化，提高了工作效率和病人的满意度。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病人护理质量与安全提升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98" b="269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护士团队建设和培训成果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护士团队建设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注重护士队伍的凝聚力和向心力建设，通过举办团队活动和交流，增强了团队合作精神和协作能力。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护理培训计划实施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制定了全面的护理培训计划，包括新入职护士培训、在职护士继续教育和专科护士培养等，提高了护士的专业素质和服务能力。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护理人才梯队建设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重视护理人才的培养和选拔，通过设立奖励机制和提供职业发展机会，激发了护士的工作积极性和创新精神。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学术交流活动组织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成功组织了多场学术交流活动，包括学术会议、研讨会和讲座等，促进了护理学科的发展和学术交流。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护理教育与科普宣传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参与护理教育和科普宣传工作，提高了公众对护理工作的认知和理解。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科研项目申报与成果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积极参与科研项目申报和研究工作，取得了一定数量的科研成果，包括论文发表、专利申请等。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科研与学术交流活动参与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工作中存在的问题和不足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当前护理服务流程存在环节过多、操作复杂的问题，导致护士工作效率低下，患者等待时间过长。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服务流程繁琐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服务流程过于标准化，缺乏针对不同患者需求的个性化服务设计，难以满足患者的多样化需求。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缺乏个性化服务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由于缺乏统一的服务标准和有效的监督机制，护理服务质量存在波动，给患者带来不便和安全隐患。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服务质量不稳定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护理服务流程优化不足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沟通技巧有待提高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部分护士在与患者沟通时存在表达不清、态度冷淡等问题，影响了护患关系的和谐。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专业知识更新不足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部分护士对新知识、新技能的学习不够积极，导致专业知识陈旧，难以适应医疗技术的快速发展。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团队协作精神不足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部分护士缺乏团队协作精神，工作中存在推诿、扯皮现象，影响了护理团队的整体效能。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67" r="16667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667" r="16667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护士职业素养提升空间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500" r="16500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护士与医生之间的沟通不够充分，有时导致医嘱执行不及时、不准确，影响了患者的治疗效果。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与医生沟通不足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护士与医技科室之间的协作存在障碍，如检查申请不及时、检查结果传递不畅等，影响了患者的诊疗过程。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与医技科室协作不畅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护士与后勤部门在物资申领、设备维护等方面的配合不够默契，有时导致护理工作受到影响。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与后勤部门配合不默契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与其他部门沟通协作问题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https://d.book118.com/187132140162006046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2024-09-22T06:16:49.801</cp:lastPrinted>
  <dcterms:created xsi:type="dcterms:W3CDTF">2024-09-21T22:16:49Z</dcterms:created>
  <dcterms:modified xsi:type="dcterms:W3CDTF">2024-09-21T22:16:51Z</dcterms:modified>
</cp:coreProperties>
</file>