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EE9739-6019-436D-A2F5-7037335C08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646AE8-0038-43AD-8D39-A97DFD33E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24A815-EA5A-4194-B624-97B9288001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3F77ED-61F9-4ACD-85CF-F8C24A178F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A13AA0-792A-4D60-AA39-3481CCDABD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30EAE1-0A8E-4168-95E3-364EF85789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EF0135-DEA2-48D6-A139-A73C854F9D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EF7E64-8201-4B9B-8367-83FF50DCCB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2BA7DC-F553-4EB9-8320-167B1DE82D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B262F7-6F9B-4827-BCFF-2B27B70D25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969C8B-21DD-49CE-840B-628E80FEEF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13404300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会计学就业环境的分析报告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会计学就业市场现状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会计学专业就业面临的挑战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未来会计学就业环境的趋势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提高会计学专业就业竞争力的建议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深入分析当前会计学的就业环境，包括行业趋势、市场需求、竞争态势等，为会计学专业的学生和从业人员提供有价值的参考信息。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随着全球经济一体化的加速和信息技术的快速发展，会计学专业的就业环境发生了深刻变化。为了适应这些变化，本报告旨在全面、深入地剖析当前的会计学就业环境。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报告的范围和限制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本报告主要关注的是全球范围内的会计学就业环境，特别是发达国家和发展中国家的主要城市。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由于数据收集的难度和时间限制，报告可能无法涵盖所有国家和地区的会计学就业环境。此外，报告主要基于过去的数据和趋势，可能无法完全预测未来的变化。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会计学就业市场现状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新兴行业需求增长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随着科技、电商等新兴行业的兴起，对会计学专业人才的需求逐渐增加。</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总体需求稳定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随着企业数量和规模的扩大，会计学专业人才的需求保持稳定增长。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高端人才稀缺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具备高级会计技能和丰富经验的人才在市场上较为稀缺，具有较大的就业机会。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传统行业仍为主导</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会计学专业人才在传统行业如制造业、零售业、金融业等领域就业比例较高。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新兴行业需求增长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随着新兴行业的兴起，会计学专业人才在科技、电商、新媒体等领域就业比例逐渐增加。</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公共事业单位需求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政府机构、非营利组织等公共事业单位也是会计学专业人才的重要就业领域。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行业分布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薪酬水平</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不同行业对会计学专业人才的薪酬水平存在差异，金融业、房地产等行业对高端会计人才的需求较大，因此薪酬水平相对较高。</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行业差异影响薪酬</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初级职位的薪酬水平相对较低，但随着工作经验的积累和技能的提升，薪酬水平会有所提高。</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初级职位薪酬相对较低</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具备丰富经验和高级技能的会计学专业人才可以获得较高的薪酬水平。</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中高级职位薪酬较高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会计学专业就业面临的挑战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随着会计学专业的普及，竞争日益激烈，许多毕业生面临找不到工作的困境。</a:t>
            </a:r>
          </a:p>
        </p:txBody>
      </p:sp>
      <p:pic>
        <p:nvPicPr>
          <p:cNvPr id="6" name="Picture 6"/>
          <p:cNvPicPr>
            <a:picLocks noChangeAspect="1"/>
          </p:cNvPicPr>
          <p:nvPr/>
        </p:nvPicPr>
        <p:blipFill>
          <a:blip r:embed="rId2"/>
          <a:srcRect l="18167" r="181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就业市场饱和</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许多企业更倾向于招聘高学历的会计专业人才，导致低学历毕业生在就业市场上处于劣势。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高学历要求</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417" r="164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企业在招聘时往往要求应聘者具备一定的实践经验，这对于刚毕业的会计学专业学生来说是一大挑战。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经验门槛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竞争压力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966" r="14966"/>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专业技能</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随着科技的发展，会计软件和计算机技术逐渐取代传统的手工记账方式，要求会计人员具备相应的专业技能。</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沟通能力</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会计人员需要与公司内外各个部门进行沟通协作，良好的沟通能力是必不可少的。</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持续学习能力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会计准则和税收政策不断更新变化，要求会计人员具备持续学习的能力以适应变化。</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技能要求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https://d.book118.com/187134043002006041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2024-09-13T15:45:44.100</cp:lastPrinted>
  <dcterms:created xsi:type="dcterms:W3CDTF">2024-09-13T07:45:44Z</dcterms:created>
  <dcterms:modified xsi:type="dcterms:W3CDTF">2024-09-13T07:45:46Z</dcterms:modified>
</cp:coreProperties>
</file>