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00E43-EAC0-4EED-BC84-6E19E3787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F4780-BF98-4027-9277-AB47A1886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15719-3B10-42F2-B82C-8FD0E0338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A6CED-1122-4B7D-A8C1-586344946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A5A2AA-4D37-4319-ACCB-2C470B199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18C535-D7A6-47A4-9588-E42E8E3ED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310013-9B34-442A-B593-204D5E147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167565-09D1-4F30-94B8-34A2F3F30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4D142-D4CF-4E06-9626-57DFA359B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44661-CBD8-4947-806F-EAC26ACF8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03125-CEA5-44E6-865B-B89329C15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3406605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健康护理分享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健康护理方法与技巧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常见疾病护理与预防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健康护理案例分享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未来健康护理趋势与展望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健康护理基础知识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健康是指身体、心理和社会适应的完好状态，而不仅仅是没有疾病或不虚弱。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保持健康是每个人的基本权利，也是人类生存和发展的基础。健康的身体和心理状态能够提高生活质量和工作效率，促进个人全面发展和社会进步。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预防是最经济、最有效的健康策略。通过科学合理的预防措施，可以降低患病风险，提高个体和群体的健康水平。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健康护理应关注人的整体性，包括生理、心理和社会适应等方面。在护理过程中，要全面了解患者的状况，采取综合性的护理措施。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个体化护理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每个人的身体状况、生活方式和环境因素都不同，因此应根据个体差异制定个性化的护理方案。在护理过程中，要充分尊重患者的意愿和需求，提供人性化的服务。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健康护理基本原则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古代健康护理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在古代，人们主要依靠自然环境和日常经验来维护健康。医疗护理主要由家庭成员或社区成员提供，缺乏专业性和科学性。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近代健康护理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随着医学科学的发展和社会的进步，近代健康护理逐渐兴起。医院和诊所开始出现，专业的医生和护士开始提供医疗护理服务。健康教育也逐渐受到重视，成为健康护理的重要组成部分。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现代健康护理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现代健康护理更加注重预防和保健，强调个体化、综合性和全程性的护理服务。随着医疗科技的不断发展，健康护理领域也在不断拓展和深化。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健康护理发展历程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健康护理方法与技巧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1041" r="2104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保持食物的多样性，摄取适量的蛋白质、脂肪、碳水化合物、维生素和矿物质，以满足人体所需。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平衡膳食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避免过度摄入热量，以预防肥胖和慢性疾病。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控制热量摄入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保持足够的水分摄入，有助于维持身体正常代谢和排毒。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适量饮水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遵循定时定量的原则，避免暴饮暴食和过度饥饿。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规律饮食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177" r="617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保持适量的运动，有助于增强身体素质和免疫力。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有氧运动可以提高心肺功能和代谢水平，如快走、跑步、游泳等。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坚持有氧运动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肌肉力量训练可以增强骨骼和关节的保护能力，如举重、俯卧撑等。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增加肌肉力量训练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热身和拉伸可以预防运动损伤，促进肌肉恢复。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运动前热身和运动后拉伸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积极面对生活中的挑战和困难，保持乐观向上的心态。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保持乐观心态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学会放松减压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建立社交支持网络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接受心理咨询和治疗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通过冥想、瑜伽、听音乐等方式放松身心，缓解压力。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与亲朋好友保持联系，分享心情和经历，获得情感支持。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寻求专业的心理咨询和治疗，解决心理问题。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415" r="2341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经常开窗通风，减少室内空气污染。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保持适宜的室内温度和湿度，避免过度干燥或潮湿。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注意室内温度和湿度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营造安静的生活环境，减少噪音干扰。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减少噪音污染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勤洗手、洗脸、洗澡等，保持个人卫生，预防疾病传播。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常见疾病护理与预防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https://d.book118.com/187134066050006041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2024-09-14T01:57:56.852</cp:lastPrinted>
  <dcterms:created xsi:type="dcterms:W3CDTF">2024-09-13T17:57:56Z</dcterms:created>
  <dcterms:modified xsi:type="dcterms:W3CDTF">2024-09-13T17:57:58Z</dcterms:modified>
</cp:coreProperties>
</file>